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modernComment_13F_24501AB4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4"/>
  </p:sldMasterIdLst>
  <p:notesMasterIdLst>
    <p:notesMasterId r:id="rId28"/>
  </p:notesMasterIdLst>
  <p:sldIdLst>
    <p:sldId id="303" r:id="rId5"/>
    <p:sldId id="259" r:id="rId6"/>
    <p:sldId id="304" r:id="rId7"/>
    <p:sldId id="305" r:id="rId8"/>
    <p:sldId id="306" r:id="rId9"/>
    <p:sldId id="308" r:id="rId10"/>
    <p:sldId id="312" r:id="rId11"/>
    <p:sldId id="309" r:id="rId12"/>
    <p:sldId id="310" r:id="rId13"/>
    <p:sldId id="313" r:id="rId14"/>
    <p:sldId id="317" r:id="rId15"/>
    <p:sldId id="257" r:id="rId16"/>
    <p:sldId id="327" r:id="rId17"/>
    <p:sldId id="322" r:id="rId18"/>
    <p:sldId id="320" r:id="rId19"/>
    <p:sldId id="328" r:id="rId20"/>
    <p:sldId id="329" r:id="rId21"/>
    <p:sldId id="314" r:id="rId22"/>
    <p:sldId id="318" r:id="rId23"/>
    <p:sldId id="330" r:id="rId24"/>
    <p:sldId id="324" r:id="rId25"/>
    <p:sldId id="307" r:id="rId26"/>
    <p:sldId id="319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ivvic" panose="020B0604020202020204" charset="0"/>
      <p:regular r:id="rId33"/>
      <p:bold r:id="rId34"/>
      <p:italic r:id="rId35"/>
      <p:boldItalic r:id="rId36"/>
    </p:embeddedFont>
    <p:embeddedFont>
      <p:font typeface="Oswald" panose="020B0604020202020204" charset="0"/>
      <p:regular r:id="rId37"/>
      <p:bold r:id="rId38"/>
    </p:embeddedFont>
    <p:embeddedFont>
      <p:font typeface="Oswald SemiBold" panose="020B0604020202020204" charset="0"/>
      <p:regular r:id="rId39"/>
      <p:bold r:id="rId40"/>
    </p:embeddedFont>
    <p:embeddedFont>
      <p:font typeface="Roboto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">
          <p15:clr>
            <a:srgbClr val="00FF00"/>
          </p15:clr>
        </p15:guide>
        <p15:guide id="2" pos="449">
          <p15:clr>
            <a:srgbClr val="00FF00"/>
          </p15:clr>
        </p15:guide>
        <p15:guide id="3" orient="horz" pos="2900">
          <p15:clr>
            <a:srgbClr val="9AA0A6"/>
          </p15:clr>
        </p15:guide>
        <p15:guide id="4" pos="5311">
          <p15:clr>
            <a:srgbClr val="9AA0A6"/>
          </p15:clr>
        </p15:guide>
        <p15:guide id="5" orient="horz" pos="602">
          <p15:clr>
            <a:srgbClr val="00FFFF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20F326-E4A7-058D-1C2C-1E113FA8597C}" name="Jeffreys, Zachary" initials="JZ" userId="S::zjeffreys@seattleu.edu::c906f89c-2940-40b7-b97a-f4764ca3677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0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FB28C-8AA9-0D95-5CBB-78045DAD2380}" v="189" dt="2022-06-07T03:34:10.126"/>
    <p1510:client id="{1F5BC7FE-3F0D-48FB-9B47-0CAE8A4A0657}" v="11" dt="2022-06-06T19:55:02.727"/>
    <p1510:client id="{24CFA9ED-5442-42F1-A93E-D06C95D83B2B}" v="22" dt="2022-06-07T04:50:48.739"/>
    <p1510:client id="{42385314-26EB-4B70-B8B8-66B8EB370FC4}" v="60" dt="2022-06-07T05:15:13.009"/>
    <p1510:client id="{49F7D77D-6148-4BEA-BEBC-D8C55C418A81}" v="986" dt="2022-06-07T00:41:42.165"/>
    <p1510:client id="{513380A5-4046-48AA-9C99-FBB31432FF28}" v="298" dt="2022-06-06T17:35:22.725"/>
    <p1510:client id="{54BDEF09-83C4-43C0-920B-6A59FA52AA48}" v="30" dt="2022-06-07T00:44:29.695"/>
    <p1510:client id="{5571B454-DA6B-4CC6-B734-CCE1E4499A5B}" v="1564" dt="2022-06-07T04:47:14.641"/>
    <p1510:client id="{5612A600-ACB1-481D-B6EB-C1D304423CAA}" v="3" dt="2022-06-06T23:34:34.568"/>
    <p1510:client id="{62717AFD-886A-4160-84BB-0A0054896FAD}" v="918" dt="2022-06-06T19:47:13.251"/>
    <p1510:client id="{70DDFE9C-D090-4AB9-A46D-F90E29745F72}" v="626" dt="2022-06-07T03:23:11.984"/>
    <p1510:client id="{784185F3-83EA-4E0C-AFA2-CB9A50959915}" v="10" dt="2022-06-06T21:50:24.912"/>
    <p1510:client id="{7A184F66-4074-4F3B-83D6-8F259716A8E5}" v="902" dt="2022-06-06T21:18:17.025"/>
    <p1510:client id="{856DCBE0-E266-453B-BE1C-C0AB636791DD}" v="2472" dt="2022-06-07T05:16:36.877"/>
    <p1510:client id="{E1EF40BA-5ACF-470D-AB68-63AD88E21A1B}" v="316" dt="2022-06-06T20:08:26.372"/>
    <p1510:client id="{E27AA93D-97F4-450C-8E39-256FBCFAC372}" v="2" dt="2022-06-07T05:15:24.061"/>
    <p1510:client id="{F191482A-B753-4DD8-BBCA-CB0D3297289E}" v="5" dt="2022-06-06T20:34:38.581"/>
    <p1510:client id="{F3989260-B5E7-42BB-B67E-93F2B927EB73}" v="1993" dt="2022-06-07T02:05:01.963"/>
    <p1510:client id="{FDDE0EDE-7642-48B6-8335-25F5198AB11F}" v="146" dt="2022-06-06T23:02:46.378"/>
  </p1510:revLst>
</p1510:revInfo>
</file>

<file path=ppt/tableStyles.xml><?xml version="1.0" encoding="utf-8"?>
<a:tblStyleLst xmlns:a="http://schemas.openxmlformats.org/drawingml/2006/main" def="{018F1B5B-B2EB-4A12-85A9-816113BF5C17}">
  <a:tblStyle styleId="{018F1B5B-B2EB-4A12-85A9-816113BF5C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40"/>
        <p:guide pos="449"/>
        <p:guide orient="horz" pos="2900"/>
        <p:guide pos="5311"/>
        <p:guide orient="horz" pos="602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, Anjali" userId="S::asebastian@seattleu.edu::c75a1a80-7bb0-4f53-985e-6d84c22afa41" providerId="AD" clId="Web-{42385314-26EB-4B70-B8B8-66B8EB370FC4}"/>
    <pc:docChg chg="delSld modSld">
      <pc:chgData name="Sebastian, Anjali" userId="S::asebastian@seattleu.edu::c75a1a80-7bb0-4f53-985e-6d84c22afa41" providerId="AD" clId="Web-{42385314-26EB-4B70-B8B8-66B8EB370FC4}" dt="2022-06-07T05:15:13.009" v="45" actId="1076"/>
      <pc:docMkLst>
        <pc:docMk/>
      </pc:docMkLst>
      <pc:sldChg chg="modSp">
        <pc:chgData name="Sebastian, Anjali" userId="S::asebastian@seattleu.edu::c75a1a80-7bb0-4f53-985e-6d84c22afa41" providerId="AD" clId="Web-{42385314-26EB-4B70-B8B8-66B8EB370FC4}" dt="2022-06-07T05:02:10.228" v="11" actId="20577"/>
        <pc:sldMkLst>
          <pc:docMk/>
          <pc:sldMk cId="952376481" sldId="303"/>
        </pc:sldMkLst>
        <pc:spChg chg="mod">
          <ac:chgData name="Sebastian, Anjali" userId="S::asebastian@seattleu.edu::c75a1a80-7bb0-4f53-985e-6d84c22afa41" providerId="AD" clId="Web-{42385314-26EB-4B70-B8B8-66B8EB370FC4}" dt="2022-06-07T05:02:10.228" v="11" actId="20577"/>
          <ac:spMkLst>
            <pc:docMk/>
            <pc:sldMk cId="952376481" sldId="303"/>
            <ac:spMk id="258" creationId="{00000000-0000-0000-0000-000000000000}"/>
          </ac:spMkLst>
        </pc:spChg>
      </pc:sldChg>
      <pc:sldChg chg="addSp delSp modSp">
        <pc:chgData name="Sebastian, Anjali" userId="S::asebastian@seattleu.edu::c75a1a80-7bb0-4f53-985e-6d84c22afa41" providerId="AD" clId="Web-{42385314-26EB-4B70-B8B8-66B8EB370FC4}" dt="2022-06-07T05:10:29.868" v="24" actId="1076"/>
        <pc:sldMkLst>
          <pc:docMk/>
          <pc:sldMk cId="2781187953" sldId="310"/>
        </pc:sldMkLst>
        <pc:picChg chg="mod">
          <ac:chgData name="Sebastian, Anjali" userId="S::asebastian@seattleu.edu::c75a1a80-7bb0-4f53-985e-6d84c22afa41" providerId="AD" clId="Web-{42385314-26EB-4B70-B8B8-66B8EB370FC4}" dt="2022-06-07T05:09:45.696" v="16" actId="1076"/>
          <ac:picMkLst>
            <pc:docMk/>
            <pc:sldMk cId="2781187953" sldId="310"/>
            <ac:picMk id="11" creationId="{0D3D8C4A-59FE-D0EA-D966-83B4D0E9AB88}"/>
          </ac:picMkLst>
        </pc:picChg>
        <pc:picChg chg="mod">
          <ac:chgData name="Sebastian, Anjali" userId="S::asebastian@seattleu.edu::c75a1a80-7bb0-4f53-985e-6d84c22afa41" providerId="AD" clId="Web-{42385314-26EB-4B70-B8B8-66B8EB370FC4}" dt="2022-06-07T05:09:48.774" v="17" actId="1076"/>
          <ac:picMkLst>
            <pc:docMk/>
            <pc:sldMk cId="2781187953" sldId="310"/>
            <ac:picMk id="12" creationId="{30C6EA98-2F8D-C28F-1971-BC095AD47F94}"/>
          </ac:picMkLst>
        </pc:picChg>
        <pc:cxnChg chg="add mod">
          <ac:chgData name="Sebastian, Anjali" userId="S::asebastian@seattleu.edu::c75a1a80-7bb0-4f53-985e-6d84c22afa41" providerId="AD" clId="Web-{42385314-26EB-4B70-B8B8-66B8EB370FC4}" dt="2022-06-07T05:10:29.868" v="24" actId="1076"/>
          <ac:cxnSpMkLst>
            <pc:docMk/>
            <pc:sldMk cId="2781187953" sldId="310"/>
            <ac:cxnSpMk id="2" creationId="{79C79821-0862-1799-00E7-AD88B8F948A9}"/>
          </ac:cxnSpMkLst>
        </pc:cxnChg>
        <pc:cxnChg chg="del">
          <ac:chgData name="Sebastian, Anjali" userId="S::asebastian@seattleu.edu::c75a1a80-7bb0-4f53-985e-6d84c22afa41" providerId="AD" clId="Web-{42385314-26EB-4B70-B8B8-66B8EB370FC4}" dt="2022-06-07T05:10:27.181" v="23"/>
          <ac:cxnSpMkLst>
            <pc:docMk/>
            <pc:sldMk cId="2781187953" sldId="310"/>
            <ac:cxnSpMk id="14" creationId="{DBC7568D-76DD-5977-7886-290B53546DD5}"/>
          </ac:cxnSpMkLst>
        </pc:cxnChg>
      </pc:sldChg>
      <pc:sldChg chg="modSp">
        <pc:chgData name="Sebastian, Anjali" userId="S::asebastian@seattleu.edu::c75a1a80-7bb0-4f53-985e-6d84c22afa41" providerId="AD" clId="Web-{42385314-26EB-4B70-B8B8-66B8EB370FC4}" dt="2022-06-07T05:07:38.259" v="15" actId="1076"/>
        <pc:sldMkLst>
          <pc:docMk/>
          <pc:sldMk cId="2564815400" sldId="312"/>
        </pc:sldMkLst>
        <pc:spChg chg="mod">
          <ac:chgData name="Sebastian, Anjali" userId="S::asebastian@seattleu.edu::c75a1a80-7bb0-4f53-985e-6d84c22afa41" providerId="AD" clId="Web-{42385314-26EB-4B70-B8B8-66B8EB370FC4}" dt="2022-06-07T05:07:12.774" v="12" actId="1076"/>
          <ac:spMkLst>
            <pc:docMk/>
            <pc:sldMk cId="2564815400" sldId="312"/>
            <ac:spMk id="729" creationId="{00000000-0000-0000-0000-000000000000}"/>
          </ac:spMkLst>
        </pc:spChg>
        <pc:spChg chg="mod">
          <ac:chgData name="Sebastian, Anjali" userId="S::asebastian@seattleu.edu::c75a1a80-7bb0-4f53-985e-6d84c22afa41" providerId="AD" clId="Web-{42385314-26EB-4B70-B8B8-66B8EB370FC4}" dt="2022-06-07T05:07:26.149" v="13" actId="1076"/>
          <ac:spMkLst>
            <pc:docMk/>
            <pc:sldMk cId="2564815400" sldId="312"/>
            <ac:spMk id="731" creationId="{00000000-0000-0000-0000-000000000000}"/>
          </ac:spMkLst>
        </pc:spChg>
        <pc:spChg chg="mod">
          <ac:chgData name="Sebastian, Anjali" userId="S::asebastian@seattleu.edu::c75a1a80-7bb0-4f53-985e-6d84c22afa41" providerId="AD" clId="Web-{42385314-26EB-4B70-B8B8-66B8EB370FC4}" dt="2022-06-07T05:07:38.259" v="15" actId="1076"/>
          <ac:spMkLst>
            <pc:docMk/>
            <pc:sldMk cId="2564815400" sldId="312"/>
            <ac:spMk id="733" creationId="{00000000-0000-0000-0000-000000000000}"/>
          </ac:spMkLst>
        </pc:spChg>
      </pc:sldChg>
      <pc:sldChg chg="modSp">
        <pc:chgData name="Sebastian, Anjali" userId="S::asebastian@seattleu.edu::c75a1a80-7bb0-4f53-985e-6d84c22afa41" providerId="AD" clId="Web-{42385314-26EB-4B70-B8B8-66B8EB370FC4}" dt="2022-06-07T05:15:13.009" v="45" actId="1076"/>
        <pc:sldMkLst>
          <pc:docMk/>
          <pc:sldMk cId="3105802178" sldId="314"/>
        </pc:sldMkLst>
        <pc:spChg chg="mod">
          <ac:chgData name="Sebastian, Anjali" userId="S::asebastian@seattleu.edu::c75a1a80-7bb0-4f53-985e-6d84c22afa41" providerId="AD" clId="Web-{42385314-26EB-4B70-B8B8-66B8EB370FC4}" dt="2022-06-07T05:15:13.009" v="45" actId="1076"/>
          <ac:spMkLst>
            <pc:docMk/>
            <pc:sldMk cId="3105802178" sldId="314"/>
            <ac:spMk id="2" creationId="{1273900D-3102-7E40-E04E-7146940774CB}"/>
          </ac:spMkLst>
        </pc:spChg>
      </pc:sldChg>
      <pc:sldChg chg="modSp">
        <pc:chgData name="Sebastian, Anjali" userId="S::asebastian@seattleu.edu::c75a1a80-7bb0-4f53-985e-6d84c22afa41" providerId="AD" clId="Web-{42385314-26EB-4B70-B8B8-66B8EB370FC4}" dt="2022-06-07T05:14:56.774" v="44" actId="20577"/>
        <pc:sldMkLst>
          <pc:docMk/>
          <pc:sldMk cId="3366078931" sldId="318"/>
        </pc:sldMkLst>
        <pc:spChg chg="mod">
          <ac:chgData name="Sebastian, Anjali" userId="S::asebastian@seattleu.edu::c75a1a80-7bb0-4f53-985e-6d84c22afa41" providerId="AD" clId="Web-{42385314-26EB-4B70-B8B8-66B8EB370FC4}" dt="2022-06-07T05:14:56.774" v="44" actId="20577"/>
          <ac:spMkLst>
            <pc:docMk/>
            <pc:sldMk cId="3366078931" sldId="318"/>
            <ac:spMk id="5" creationId="{FE52C5BE-F50E-9E56-B308-264802436B64}"/>
          </ac:spMkLst>
        </pc:spChg>
      </pc:sldChg>
      <pc:sldChg chg="modSp">
        <pc:chgData name="Sebastian, Anjali" userId="S::asebastian@seattleu.edu::c75a1a80-7bb0-4f53-985e-6d84c22afa41" providerId="AD" clId="Web-{42385314-26EB-4B70-B8B8-66B8EB370FC4}" dt="2022-06-07T05:13:32.040" v="37" actId="1076"/>
        <pc:sldMkLst>
          <pc:docMk/>
          <pc:sldMk cId="609229492" sldId="319"/>
        </pc:sldMkLst>
        <pc:spChg chg="mod">
          <ac:chgData name="Sebastian, Anjali" userId="S::asebastian@seattleu.edu::c75a1a80-7bb0-4f53-985e-6d84c22afa41" providerId="AD" clId="Web-{42385314-26EB-4B70-B8B8-66B8EB370FC4}" dt="2022-06-07T05:13:26.415" v="35" actId="14100"/>
          <ac:spMkLst>
            <pc:docMk/>
            <pc:sldMk cId="609229492" sldId="319"/>
            <ac:spMk id="2" creationId="{7E930554-E7E6-E919-9337-EDBEE34195F3}"/>
          </ac:spMkLst>
        </pc:spChg>
        <pc:picChg chg="mod">
          <ac:chgData name="Sebastian, Anjali" userId="S::asebastian@seattleu.edu::c75a1a80-7bb0-4f53-985e-6d84c22afa41" providerId="AD" clId="Web-{42385314-26EB-4B70-B8B8-66B8EB370FC4}" dt="2022-06-07T05:13:32.040" v="37" actId="1076"/>
          <ac:picMkLst>
            <pc:docMk/>
            <pc:sldMk cId="609229492" sldId="319"/>
            <ac:picMk id="9" creationId="{7224FE23-86FF-D75B-5F46-C22437AA550C}"/>
          </ac:picMkLst>
        </pc:picChg>
        <pc:picChg chg="mod">
          <ac:chgData name="Sebastian, Anjali" userId="S::asebastian@seattleu.edu::c75a1a80-7bb0-4f53-985e-6d84c22afa41" providerId="AD" clId="Web-{42385314-26EB-4B70-B8B8-66B8EB370FC4}" dt="2022-06-07T05:13:29.306" v="36" actId="1076"/>
          <ac:picMkLst>
            <pc:docMk/>
            <pc:sldMk cId="609229492" sldId="319"/>
            <ac:picMk id="10" creationId="{AB53FCC2-A010-FB63-5B2F-3B8CBD67290A}"/>
          </ac:picMkLst>
        </pc:picChg>
      </pc:sldChg>
      <pc:sldChg chg="del">
        <pc:chgData name="Sebastian, Anjali" userId="S::asebastian@seattleu.edu::c75a1a80-7bb0-4f53-985e-6d84c22afa41" providerId="AD" clId="Web-{42385314-26EB-4B70-B8B8-66B8EB370FC4}" dt="2022-06-07T05:11:16.852" v="26"/>
        <pc:sldMkLst>
          <pc:docMk/>
          <pc:sldMk cId="4031461627" sldId="325"/>
        </pc:sldMkLst>
      </pc:sldChg>
      <pc:sldChg chg="del">
        <pc:chgData name="Sebastian, Anjali" userId="S::asebastian@seattleu.edu::c75a1a80-7bb0-4f53-985e-6d84c22afa41" providerId="AD" clId="Web-{42385314-26EB-4B70-B8B8-66B8EB370FC4}" dt="2022-06-07T05:11:16.837" v="25"/>
        <pc:sldMkLst>
          <pc:docMk/>
          <pc:sldMk cId="1123156114" sldId="326"/>
        </pc:sldMkLst>
      </pc:sldChg>
      <pc:sldChg chg="modSp">
        <pc:chgData name="Sebastian, Anjali" userId="S::asebastian@seattleu.edu::c75a1a80-7bb0-4f53-985e-6d84c22afa41" providerId="AD" clId="Web-{42385314-26EB-4B70-B8B8-66B8EB370FC4}" dt="2022-06-07T05:14:21.728" v="43" actId="20577"/>
        <pc:sldMkLst>
          <pc:docMk/>
          <pc:sldMk cId="618674018" sldId="328"/>
        </pc:sldMkLst>
        <pc:spChg chg="mod">
          <ac:chgData name="Sebastian, Anjali" userId="S::asebastian@seattleu.edu::c75a1a80-7bb0-4f53-985e-6d84c22afa41" providerId="AD" clId="Web-{42385314-26EB-4B70-B8B8-66B8EB370FC4}" dt="2022-06-07T05:14:21.728" v="43" actId="20577"/>
          <ac:spMkLst>
            <pc:docMk/>
            <pc:sldMk cId="618674018" sldId="328"/>
            <ac:spMk id="2" creationId="{1273900D-3102-7E40-E04E-7146940774CB}"/>
          </ac:spMkLst>
        </pc:spChg>
      </pc:sldChg>
    </pc:docChg>
  </pc:docChgLst>
  <pc:docChgLst>
    <pc:chgData name="Prabhu, Kruta Arvind" userId="S::kprabhu@seattleu.edu::66fd2ed5-3c46-401c-ae16-7f0aa4810ab7" providerId="AD" clId="Web-{C020957F-6B37-47DC-BB72-7523030A78D3}"/>
    <pc:docChg chg="delSld modSld">
      <pc:chgData name="Prabhu, Kruta Arvind" userId="S::kprabhu@seattleu.edu::66fd2ed5-3c46-401c-ae16-7f0aa4810ab7" providerId="AD" clId="Web-{C020957F-6B37-47DC-BB72-7523030A78D3}" dt="2022-05-31T02:01:28.179" v="6"/>
      <pc:docMkLst>
        <pc:docMk/>
      </pc:docMkLst>
      <pc:sldChg chg="del">
        <pc:chgData name="Prabhu, Kruta Arvind" userId="S::kprabhu@seattleu.edu::66fd2ed5-3c46-401c-ae16-7f0aa4810ab7" providerId="AD" clId="Web-{C020957F-6B37-47DC-BB72-7523030A78D3}" dt="2022-05-31T02:01:19.132" v="4"/>
        <pc:sldMkLst>
          <pc:docMk/>
          <pc:sldMk cId="0" sldId="256"/>
        </pc:sldMkLst>
      </pc:sldChg>
      <pc:sldChg chg="del">
        <pc:chgData name="Prabhu, Kruta Arvind" userId="S::kprabhu@seattleu.edu::66fd2ed5-3c46-401c-ae16-7f0aa4810ab7" providerId="AD" clId="Web-{C020957F-6B37-47DC-BB72-7523030A78D3}" dt="2022-05-31T02:01:28.179" v="6"/>
        <pc:sldMkLst>
          <pc:docMk/>
          <pc:sldMk cId="0" sldId="301"/>
        </pc:sldMkLst>
      </pc:sldChg>
      <pc:sldChg chg="del">
        <pc:chgData name="Prabhu, Kruta Arvind" userId="S::kprabhu@seattleu.edu::66fd2ed5-3c46-401c-ae16-7f0aa4810ab7" providerId="AD" clId="Web-{C020957F-6B37-47DC-BB72-7523030A78D3}" dt="2022-05-31T02:01:26.414" v="5"/>
        <pc:sldMkLst>
          <pc:docMk/>
          <pc:sldMk cId="0" sldId="302"/>
        </pc:sldMkLst>
      </pc:sldChg>
      <pc:sldChg chg="addSp delSp modSp">
        <pc:chgData name="Prabhu, Kruta Arvind" userId="S::kprabhu@seattleu.edu::66fd2ed5-3c46-401c-ae16-7f0aa4810ab7" providerId="AD" clId="Web-{C020957F-6B37-47DC-BB72-7523030A78D3}" dt="2022-05-31T02:01:07.679" v="3"/>
        <pc:sldMkLst>
          <pc:docMk/>
          <pc:sldMk cId="929325583" sldId="307"/>
        </pc:sldMkLst>
        <pc:spChg chg="add mod">
          <ac:chgData name="Prabhu, Kruta Arvind" userId="S::kprabhu@seattleu.edu::66fd2ed5-3c46-401c-ae16-7f0aa4810ab7" providerId="AD" clId="Web-{C020957F-6B37-47DC-BB72-7523030A78D3}" dt="2022-05-31T02:00:48.304" v="0"/>
          <ac:spMkLst>
            <pc:docMk/>
            <pc:sldMk cId="929325583" sldId="307"/>
            <ac:spMk id="3" creationId="{9BCF4705-97AC-F6EA-7F40-107E71A78139}"/>
          </ac:spMkLst>
        </pc:spChg>
        <pc:spChg chg="add mod">
          <ac:chgData name="Prabhu, Kruta Arvind" userId="S::kprabhu@seattleu.edu::66fd2ed5-3c46-401c-ae16-7f0aa4810ab7" providerId="AD" clId="Web-{C020957F-6B37-47DC-BB72-7523030A78D3}" dt="2022-05-31T02:00:55.211" v="1"/>
          <ac:spMkLst>
            <pc:docMk/>
            <pc:sldMk cId="929325583" sldId="307"/>
            <ac:spMk id="5" creationId="{08911F1C-7786-91DD-D6E6-E5533C954008}"/>
          </ac:spMkLst>
        </pc:spChg>
        <pc:spChg chg="add del">
          <ac:chgData name="Prabhu, Kruta Arvind" userId="S::kprabhu@seattleu.edu::66fd2ed5-3c46-401c-ae16-7f0aa4810ab7" providerId="AD" clId="Web-{C020957F-6B37-47DC-BB72-7523030A78D3}" dt="2022-05-31T02:01:07.679" v="3"/>
          <ac:spMkLst>
            <pc:docMk/>
            <pc:sldMk cId="929325583" sldId="307"/>
            <ac:spMk id="6" creationId="{33591434-90FB-3489-7B1C-62EBD88DF8F2}"/>
          </ac:spMkLst>
        </pc:spChg>
        <pc:spChg chg="del">
          <ac:chgData name="Prabhu, Kruta Arvind" userId="S::kprabhu@seattleu.edu::66fd2ed5-3c46-401c-ae16-7f0aa4810ab7" providerId="AD" clId="Web-{C020957F-6B37-47DC-BB72-7523030A78D3}" dt="2022-05-31T02:00:48.304" v="0"/>
          <ac:spMkLst>
            <pc:docMk/>
            <pc:sldMk cId="929325583" sldId="307"/>
            <ac:spMk id="798" creationId="{00000000-0000-0000-0000-000000000000}"/>
          </ac:spMkLst>
        </pc:spChg>
        <pc:spChg chg="del">
          <ac:chgData name="Prabhu, Kruta Arvind" userId="S::kprabhu@seattleu.edu::66fd2ed5-3c46-401c-ae16-7f0aa4810ab7" providerId="AD" clId="Web-{C020957F-6B37-47DC-BB72-7523030A78D3}" dt="2022-05-31T02:00:55.211" v="1"/>
          <ac:spMkLst>
            <pc:docMk/>
            <pc:sldMk cId="929325583" sldId="307"/>
            <ac:spMk id="808" creationId="{00000000-0000-0000-0000-000000000000}"/>
          </ac:spMkLst>
        </pc:spChg>
      </pc:sldChg>
    </pc:docChg>
  </pc:docChgLst>
  <pc:docChgLst>
    <pc:chgData name="Prabhu, Kruta Arvind" userId="S::kprabhu@seattleu.edu::66fd2ed5-3c46-401c-ae16-7f0aa4810ab7" providerId="AD" clId="Web-{E1EF40BA-5ACF-470D-AB68-63AD88E21A1B}"/>
    <pc:docChg chg="modSld">
      <pc:chgData name="Prabhu, Kruta Arvind" userId="S::kprabhu@seattleu.edu::66fd2ed5-3c46-401c-ae16-7f0aa4810ab7" providerId="AD" clId="Web-{E1EF40BA-5ACF-470D-AB68-63AD88E21A1B}" dt="2022-06-06T20:08:22.638" v="160" actId="20577"/>
      <pc:docMkLst>
        <pc:docMk/>
      </pc:docMkLst>
      <pc:sldChg chg="modSp">
        <pc:chgData name="Prabhu, Kruta Arvind" userId="S::kprabhu@seattleu.edu::66fd2ed5-3c46-401c-ae16-7f0aa4810ab7" providerId="AD" clId="Web-{E1EF40BA-5ACF-470D-AB68-63AD88E21A1B}" dt="2022-06-06T20:08:22.638" v="160" actId="20577"/>
        <pc:sldMkLst>
          <pc:docMk/>
          <pc:sldMk cId="2780474177" sldId="317"/>
        </pc:sldMkLst>
        <pc:spChg chg="mod">
          <ac:chgData name="Prabhu, Kruta Arvind" userId="S::kprabhu@seattleu.edu::66fd2ed5-3c46-401c-ae16-7f0aa4810ab7" providerId="AD" clId="Web-{E1EF40BA-5ACF-470D-AB68-63AD88E21A1B}" dt="2022-06-06T20:08:22.638" v="160" actId="20577"/>
          <ac:spMkLst>
            <pc:docMk/>
            <pc:sldMk cId="2780474177" sldId="317"/>
            <ac:spMk id="3" creationId="{95D836F1-C136-2488-D42B-8411D237C7C0}"/>
          </ac:spMkLst>
        </pc:spChg>
      </pc:sldChg>
    </pc:docChg>
  </pc:docChgLst>
  <pc:docChgLst>
    <pc:chgData name="Prabhu, Kruta Arvind" userId="S::kprabhu@seattleu.edu::66fd2ed5-3c46-401c-ae16-7f0aa4810ab7" providerId="AD" clId="Web-{513380A5-4046-48AA-9C99-FBB31432FF28}"/>
    <pc:docChg chg="addSld delSld modSld sldOrd">
      <pc:chgData name="Prabhu, Kruta Arvind" userId="S::kprabhu@seattleu.edu::66fd2ed5-3c46-401c-ae16-7f0aa4810ab7" providerId="AD" clId="Web-{513380A5-4046-48AA-9C99-FBB31432FF28}" dt="2022-06-06T17:35:22.725" v="243" actId="20577"/>
      <pc:docMkLst>
        <pc:docMk/>
      </pc:docMkLst>
      <pc:sldChg chg="addSp delSp modSp">
        <pc:chgData name="Prabhu, Kruta Arvind" userId="S::kprabhu@seattleu.edu::66fd2ed5-3c46-401c-ae16-7f0aa4810ab7" providerId="AD" clId="Web-{513380A5-4046-48AA-9C99-FBB31432FF28}" dt="2022-06-06T17:33:35.883" v="234" actId="1076"/>
        <pc:sldMkLst>
          <pc:docMk/>
          <pc:sldMk cId="0" sldId="257"/>
        </pc:sldMkLst>
        <pc:spChg chg="add mod">
          <ac:chgData name="Prabhu, Kruta Arvind" userId="S::kprabhu@seattleu.edu::66fd2ed5-3c46-401c-ae16-7f0aa4810ab7" providerId="AD" clId="Web-{513380A5-4046-48AA-9C99-FBB31432FF28}" dt="2022-06-06T17:33:35.883" v="234" actId="1076"/>
          <ac:spMkLst>
            <pc:docMk/>
            <pc:sldMk cId="0" sldId="257"/>
            <ac:spMk id="2" creationId="{7613E956-B153-49E9-3513-44937C777DA5}"/>
          </ac:spMkLst>
        </pc:spChg>
        <pc:picChg chg="del">
          <ac:chgData name="Prabhu, Kruta Arvind" userId="S::kprabhu@seattleu.edu::66fd2ed5-3c46-401c-ae16-7f0aa4810ab7" providerId="AD" clId="Web-{513380A5-4046-48AA-9C99-FBB31432FF28}" dt="2022-06-06T17:05:43.145" v="14"/>
          <ac:picMkLst>
            <pc:docMk/>
            <pc:sldMk cId="0" sldId="257"/>
            <ac:picMk id="4" creationId="{6A105640-871B-A337-6EC9-4126615AF2BE}"/>
          </ac:picMkLst>
        </pc:picChg>
      </pc:sldChg>
      <pc:sldChg chg="modSp">
        <pc:chgData name="Prabhu, Kruta Arvind" userId="S::kprabhu@seattleu.edu::66fd2ed5-3c46-401c-ae16-7f0aa4810ab7" providerId="AD" clId="Web-{513380A5-4046-48AA-9C99-FBB31432FF28}" dt="2022-06-06T17:21:44.593" v="153" actId="1076"/>
        <pc:sldMkLst>
          <pc:docMk/>
          <pc:sldMk cId="0" sldId="259"/>
        </pc:sldMkLst>
        <pc:spChg chg="mod">
          <ac:chgData name="Prabhu, Kruta Arvind" userId="S::kprabhu@seattleu.edu::66fd2ed5-3c46-401c-ae16-7f0aa4810ab7" providerId="AD" clId="Web-{513380A5-4046-48AA-9C99-FBB31432FF28}" dt="2022-06-06T17:21:20.655" v="150" actId="20577"/>
          <ac:spMkLst>
            <pc:docMk/>
            <pc:sldMk cId="0" sldId="259"/>
            <ac:spMk id="287" creationId="{00000000-0000-0000-0000-000000000000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21:44.593" v="153" actId="1076"/>
          <ac:spMkLst>
            <pc:docMk/>
            <pc:sldMk cId="0" sldId="259"/>
            <ac:spMk id="288" creationId="{00000000-0000-0000-0000-000000000000}"/>
          </ac:spMkLst>
        </pc:spChg>
      </pc:sldChg>
      <pc:sldChg chg="addSp delSp modSp">
        <pc:chgData name="Prabhu, Kruta Arvind" userId="S::kprabhu@seattleu.edu::66fd2ed5-3c46-401c-ae16-7f0aa4810ab7" providerId="AD" clId="Web-{513380A5-4046-48AA-9C99-FBB31432FF28}" dt="2022-06-06T17:35:22.725" v="243" actId="20577"/>
        <pc:sldMkLst>
          <pc:docMk/>
          <pc:sldMk cId="952376481" sldId="303"/>
        </pc:sldMkLst>
        <pc:spChg chg="add del mod">
          <ac:chgData name="Prabhu, Kruta Arvind" userId="S::kprabhu@seattleu.edu::66fd2ed5-3c46-401c-ae16-7f0aa4810ab7" providerId="AD" clId="Web-{513380A5-4046-48AA-9C99-FBB31432FF28}" dt="2022-06-06T17:19:56.062" v="140"/>
          <ac:spMkLst>
            <pc:docMk/>
            <pc:sldMk cId="952376481" sldId="303"/>
            <ac:spMk id="3" creationId="{26DD39C0-0DEA-9919-BB8B-F15149B93F39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20:06.687" v="142" actId="14100"/>
          <ac:spMkLst>
            <pc:docMk/>
            <pc:sldMk cId="952376481" sldId="303"/>
            <ac:spMk id="4" creationId="{EDA7CDAE-3D37-9768-B7AD-A157C254E637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35:22.725" v="243" actId="20577"/>
          <ac:spMkLst>
            <pc:docMk/>
            <pc:sldMk cId="952376481" sldId="303"/>
            <ac:spMk id="5" creationId="{6FF9E399-4BB7-98AB-D539-AA5D56824DF8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20:00.937" v="141" actId="1076"/>
          <ac:spMkLst>
            <pc:docMk/>
            <pc:sldMk cId="952376481" sldId="303"/>
            <ac:spMk id="258" creationId="{00000000-0000-0000-0000-000000000000}"/>
          </ac:spMkLst>
        </pc:spChg>
        <pc:spChg chg="del">
          <ac:chgData name="Prabhu, Kruta Arvind" userId="S::kprabhu@seattleu.edu::66fd2ed5-3c46-401c-ae16-7f0aa4810ab7" providerId="AD" clId="Web-{513380A5-4046-48AA-9C99-FBB31432FF28}" dt="2022-06-06T17:19:48.031" v="138"/>
          <ac:spMkLst>
            <pc:docMk/>
            <pc:sldMk cId="952376481" sldId="303"/>
            <ac:spMk id="259" creationId="{00000000-0000-0000-0000-000000000000}"/>
          </ac:spMkLst>
        </pc:spChg>
      </pc:sldChg>
      <pc:sldChg chg="modSp">
        <pc:chgData name="Prabhu, Kruta Arvind" userId="S::kprabhu@seattleu.edu::66fd2ed5-3c46-401c-ae16-7f0aa4810ab7" providerId="AD" clId="Web-{513380A5-4046-48AA-9C99-FBB31432FF28}" dt="2022-06-06T17:22:03.030" v="155" actId="20577"/>
        <pc:sldMkLst>
          <pc:docMk/>
          <pc:sldMk cId="2517884135" sldId="304"/>
        </pc:sldMkLst>
        <pc:spChg chg="mod">
          <ac:chgData name="Prabhu, Kruta Arvind" userId="S::kprabhu@seattleu.edu::66fd2ed5-3c46-401c-ae16-7f0aa4810ab7" providerId="AD" clId="Web-{513380A5-4046-48AA-9C99-FBB31432FF28}" dt="2022-06-06T17:22:03.030" v="155" actId="20577"/>
          <ac:spMkLst>
            <pc:docMk/>
            <pc:sldMk cId="2517884135" sldId="304"/>
            <ac:spMk id="265" creationId="{00000000-0000-0000-0000-000000000000}"/>
          </ac:spMkLst>
        </pc:spChg>
      </pc:sldChg>
      <pc:sldChg chg="modSp">
        <pc:chgData name="Prabhu, Kruta Arvind" userId="S::kprabhu@seattleu.edu::66fd2ed5-3c46-401c-ae16-7f0aa4810ab7" providerId="AD" clId="Web-{513380A5-4046-48AA-9C99-FBB31432FF28}" dt="2022-06-06T17:22:40.967" v="158" actId="1076"/>
        <pc:sldMkLst>
          <pc:docMk/>
          <pc:sldMk cId="3904899310" sldId="305"/>
        </pc:sldMkLst>
        <pc:spChg chg="mod">
          <ac:chgData name="Prabhu, Kruta Arvind" userId="S::kprabhu@seattleu.edu::66fd2ed5-3c46-401c-ae16-7f0aa4810ab7" providerId="AD" clId="Web-{513380A5-4046-48AA-9C99-FBB31432FF28}" dt="2022-06-06T17:22:25.170" v="157" actId="20577"/>
          <ac:spMkLst>
            <pc:docMk/>
            <pc:sldMk cId="3904899310" sldId="305"/>
            <ac:spMk id="303" creationId="{00000000-0000-0000-0000-000000000000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22:40.967" v="158" actId="1076"/>
          <ac:spMkLst>
            <pc:docMk/>
            <pc:sldMk cId="3904899310" sldId="305"/>
            <ac:spMk id="304" creationId="{00000000-0000-0000-0000-000000000000}"/>
          </ac:spMkLst>
        </pc:spChg>
      </pc:sldChg>
      <pc:sldChg chg="modSp">
        <pc:chgData name="Prabhu, Kruta Arvind" userId="S::kprabhu@seattleu.edu::66fd2ed5-3c46-401c-ae16-7f0aa4810ab7" providerId="AD" clId="Web-{513380A5-4046-48AA-9C99-FBB31432FF28}" dt="2022-06-06T17:23:49.373" v="165" actId="1076"/>
        <pc:sldMkLst>
          <pc:docMk/>
          <pc:sldMk cId="2285019628" sldId="306"/>
        </pc:sldMkLst>
        <pc:spChg chg="mod">
          <ac:chgData name="Prabhu, Kruta Arvind" userId="S::kprabhu@seattleu.edu::66fd2ed5-3c46-401c-ae16-7f0aa4810ab7" providerId="AD" clId="Web-{513380A5-4046-48AA-9C99-FBB31432FF28}" dt="2022-06-06T17:23:49.373" v="165" actId="1076"/>
          <ac:spMkLst>
            <pc:docMk/>
            <pc:sldMk cId="2285019628" sldId="306"/>
            <ac:spMk id="28" creationId="{97F30E82-B292-EB03-F9B5-05BA77402138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22:58.201" v="160" actId="20577"/>
          <ac:spMkLst>
            <pc:docMk/>
            <pc:sldMk cId="2285019628" sldId="306"/>
            <ac:spMk id="315" creationId="{00000000-0000-0000-0000-000000000000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23:05.576" v="161" actId="20577"/>
          <ac:spMkLst>
            <pc:docMk/>
            <pc:sldMk cId="2285019628" sldId="306"/>
            <ac:spMk id="317" creationId="{00000000-0000-0000-0000-000000000000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23:15.857" v="162" actId="20577"/>
          <ac:spMkLst>
            <pc:docMk/>
            <pc:sldMk cId="2285019628" sldId="306"/>
            <ac:spMk id="321" creationId="{00000000-0000-0000-0000-000000000000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23:25.592" v="163" actId="20577"/>
          <ac:spMkLst>
            <pc:docMk/>
            <pc:sldMk cId="2285019628" sldId="306"/>
            <ac:spMk id="323" creationId="{00000000-0000-0000-0000-000000000000}"/>
          </ac:spMkLst>
        </pc:spChg>
      </pc:sldChg>
      <pc:sldChg chg="modSp ord">
        <pc:chgData name="Prabhu, Kruta Arvind" userId="S::kprabhu@seattleu.edu::66fd2ed5-3c46-401c-ae16-7f0aa4810ab7" providerId="AD" clId="Web-{513380A5-4046-48AA-9C99-FBB31432FF28}" dt="2022-06-06T17:30:23.838" v="210" actId="20577"/>
        <pc:sldMkLst>
          <pc:docMk/>
          <pc:sldMk cId="3575633154" sldId="308"/>
        </pc:sldMkLst>
        <pc:spChg chg="mod">
          <ac:chgData name="Prabhu, Kruta Arvind" userId="S::kprabhu@seattleu.edu::66fd2ed5-3c46-401c-ae16-7f0aa4810ab7" providerId="AD" clId="Web-{513380A5-4046-48AA-9C99-FBB31432FF28}" dt="2022-06-06T17:30:13.478" v="209" actId="20577"/>
          <ac:spMkLst>
            <pc:docMk/>
            <pc:sldMk cId="3575633154" sldId="308"/>
            <ac:spMk id="339" creationId="{00000000-0000-0000-0000-000000000000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30:23.838" v="210" actId="20577"/>
          <ac:spMkLst>
            <pc:docMk/>
            <pc:sldMk cId="3575633154" sldId="308"/>
            <ac:spMk id="347" creationId="{00000000-0000-0000-0000-000000000000}"/>
          </ac:spMkLst>
        </pc:spChg>
      </pc:sldChg>
      <pc:sldChg chg="modSp">
        <pc:chgData name="Prabhu, Kruta Arvind" userId="S::kprabhu@seattleu.edu::66fd2ed5-3c46-401c-ae16-7f0aa4810ab7" providerId="AD" clId="Web-{513380A5-4046-48AA-9C99-FBB31432FF28}" dt="2022-06-06T17:29:13.713" v="205" actId="1076"/>
        <pc:sldMkLst>
          <pc:docMk/>
          <pc:sldMk cId="3734289045" sldId="309"/>
        </pc:sldMkLst>
        <pc:spChg chg="mod">
          <ac:chgData name="Prabhu, Kruta Arvind" userId="S::kprabhu@seattleu.edu::66fd2ed5-3c46-401c-ae16-7f0aa4810ab7" providerId="AD" clId="Web-{513380A5-4046-48AA-9C99-FBB31432FF28}" dt="2022-06-06T17:29:13.713" v="205" actId="1076"/>
          <ac:spMkLst>
            <pc:docMk/>
            <pc:sldMk cId="3734289045" sldId="309"/>
            <ac:spMk id="2" creationId="{8D5B5A39-6A7C-5757-E15E-12D33CE30114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28:01.026" v="194" actId="14100"/>
          <ac:spMkLst>
            <pc:docMk/>
            <pc:sldMk cId="3734289045" sldId="309"/>
            <ac:spMk id="3" creationId="{583B8D38-9BFB-4041-1161-E266446F4218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27:01.168" v="188" actId="20577"/>
          <ac:spMkLst>
            <pc:docMk/>
            <pc:sldMk cId="3734289045" sldId="309"/>
            <ac:spMk id="5" creationId="{8B6ABC04-4444-BC20-A71A-D908DEAB06DF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27:43.808" v="192" actId="20577"/>
          <ac:spMkLst>
            <pc:docMk/>
            <pc:sldMk cId="3734289045" sldId="309"/>
            <ac:spMk id="6" creationId="{D2A0B2E6-6677-F14F-9643-63FE6E8B2660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27:54.980" v="193" actId="20577"/>
          <ac:spMkLst>
            <pc:docMk/>
            <pc:sldMk cId="3734289045" sldId="309"/>
            <ac:spMk id="7" creationId="{1D7CBEDA-1BEA-13AE-C79A-50D51D1D96FB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28:23.042" v="199" actId="1076"/>
          <ac:spMkLst>
            <pc:docMk/>
            <pc:sldMk cId="3734289045" sldId="309"/>
            <ac:spMk id="10" creationId="{942297C5-0CA7-614B-576C-D101E9216C84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28:59.667" v="202" actId="1076"/>
          <ac:spMkLst>
            <pc:docMk/>
            <pc:sldMk cId="3734289045" sldId="309"/>
            <ac:spMk id="264" creationId="{00000000-0000-0000-0000-000000000000}"/>
          </ac:spMkLst>
        </pc:spChg>
        <pc:picChg chg="mod">
          <ac:chgData name="Prabhu, Kruta Arvind" userId="S::kprabhu@seattleu.edu::66fd2ed5-3c46-401c-ae16-7f0aa4810ab7" providerId="AD" clId="Web-{513380A5-4046-48AA-9C99-FBB31432FF28}" dt="2022-06-06T17:29:03.604" v="203" actId="1076"/>
          <ac:picMkLst>
            <pc:docMk/>
            <pc:sldMk cId="3734289045" sldId="309"/>
            <ac:picMk id="9" creationId="{D9611C9B-0AF8-2C90-D8E3-60CEF4795E33}"/>
          </ac:picMkLst>
        </pc:picChg>
      </pc:sldChg>
      <pc:sldChg chg="modSp">
        <pc:chgData name="Prabhu, Kruta Arvind" userId="S::kprabhu@seattleu.edu::66fd2ed5-3c46-401c-ae16-7f0aa4810ab7" providerId="AD" clId="Web-{513380A5-4046-48AA-9C99-FBB31432FF28}" dt="2022-06-06T17:29:58.150" v="208" actId="1076"/>
        <pc:sldMkLst>
          <pc:docMk/>
          <pc:sldMk cId="2781187953" sldId="310"/>
        </pc:sldMkLst>
        <pc:spChg chg="mod">
          <ac:chgData name="Prabhu, Kruta Arvind" userId="S::kprabhu@seattleu.edu::66fd2ed5-3c46-401c-ae16-7f0aa4810ab7" providerId="AD" clId="Web-{513380A5-4046-48AA-9C99-FBB31432FF28}" dt="2022-06-06T17:28:35.011" v="200" actId="20577"/>
          <ac:spMkLst>
            <pc:docMk/>
            <pc:sldMk cId="2781187953" sldId="310"/>
            <ac:spMk id="4" creationId="{9FEDC96A-7836-F457-3289-594C4FB55145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26:29.512" v="186" actId="1076"/>
          <ac:spMkLst>
            <pc:docMk/>
            <pc:sldMk cId="2781187953" sldId="310"/>
            <ac:spMk id="5" creationId="{09F98402-2C49-F6C0-167A-29BF9EF1A637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29:58.150" v="208" actId="1076"/>
          <ac:spMkLst>
            <pc:docMk/>
            <pc:sldMk cId="2781187953" sldId="310"/>
            <ac:spMk id="6" creationId="{77717588-84C3-0588-39E9-B7AEA7A5F09E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29:50.760" v="207" actId="1076"/>
          <ac:spMkLst>
            <pc:docMk/>
            <pc:sldMk cId="2781187953" sldId="310"/>
            <ac:spMk id="7" creationId="{60F478BE-9FB4-8373-06CC-D616794F987E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24:37.653" v="171" actId="1076"/>
          <ac:spMkLst>
            <pc:docMk/>
            <pc:sldMk cId="2781187953" sldId="310"/>
            <ac:spMk id="264" creationId="{00000000-0000-0000-0000-000000000000}"/>
          </ac:spMkLst>
        </pc:spChg>
      </pc:sldChg>
      <pc:sldChg chg="modSp ord">
        <pc:chgData name="Prabhu, Kruta Arvind" userId="S::kprabhu@seattleu.edu::66fd2ed5-3c46-401c-ae16-7f0aa4810ab7" providerId="AD" clId="Web-{513380A5-4046-48AA-9C99-FBB31432FF28}" dt="2022-06-06T17:33:22.039" v="233" actId="20577"/>
        <pc:sldMkLst>
          <pc:docMk/>
          <pc:sldMk cId="2564815400" sldId="312"/>
        </pc:sldMkLst>
        <pc:spChg chg="mod">
          <ac:chgData name="Prabhu, Kruta Arvind" userId="S::kprabhu@seattleu.edu::66fd2ed5-3c46-401c-ae16-7f0aa4810ab7" providerId="AD" clId="Web-{513380A5-4046-48AA-9C99-FBB31432FF28}" dt="2022-06-06T17:30:43.025" v="212" actId="20577"/>
          <ac:spMkLst>
            <pc:docMk/>
            <pc:sldMk cId="2564815400" sldId="312"/>
            <ac:spMk id="721" creationId="{00000000-0000-0000-0000-000000000000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30:35.369" v="211" actId="20577"/>
          <ac:spMkLst>
            <pc:docMk/>
            <pc:sldMk cId="2564815400" sldId="312"/>
            <ac:spMk id="722" creationId="{00000000-0000-0000-0000-000000000000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30:53.650" v="214" actId="20577"/>
          <ac:spMkLst>
            <pc:docMk/>
            <pc:sldMk cId="2564815400" sldId="312"/>
            <ac:spMk id="723" creationId="{00000000-0000-0000-0000-000000000000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31:13.040" v="216" actId="1076"/>
          <ac:spMkLst>
            <pc:docMk/>
            <pc:sldMk cId="2564815400" sldId="312"/>
            <ac:spMk id="724" creationId="{00000000-0000-0000-0000-000000000000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31:24.650" v="218" actId="20577"/>
          <ac:spMkLst>
            <pc:docMk/>
            <pc:sldMk cId="2564815400" sldId="312"/>
            <ac:spMk id="725" creationId="{00000000-0000-0000-0000-000000000000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31:37.790" v="219" actId="20577"/>
          <ac:spMkLst>
            <pc:docMk/>
            <pc:sldMk cId="2564815400" sldId="312"/>
            <ac:spMk id="726" creationId="{00000000-0000-0000-0000-000000000000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31:52.290" v="221" actId="20577"/>
          <ac:spMkLst>
            <pc:docMk/>
            <pc:sldMk cId="2564815400" sldId="312"/>
            <ac:spMk id="727" creationId="{00000000-0000-0000-0000-000000000000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32:11.102" v="224" actId="20577"/>
          <ac:spMkLst>
            <pc:docMk/>
            <pc:sldMk cId="2564815400" sldId="312"/>
            <ac:spMk id="728" creationId="{00000000-0000-0000-0000-000000000000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32:27.368" v="226" actId="20577"/>
          <ac:spMkLst>
            <pc:docMk/>
            <pc:sldMk cId="2564815400" sldId="312"/>
            <ac:spMk id="729" creationId="{00000000-0000-0000-0000-000000000000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32:37.774" v="227" actId="20577"/>
          <ac:spMkLst>
            <pc:docMk/>
            <pc:sldMk cId="2564815400" sldId="312"/>
            <ac:spMk id="730" creationId="{00000000-0000-0000-0000-000000000000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32:56.117" v="230" actId="1076"/>
          <ac:spMkLst>
            <pc:docMk/>
            <pc:sldMk cId="2564815400" sldId="312"/>
            <ac:spMk id="731" creationId="{00000000-0000-0000-0000-000000000000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33:07.867" v="231" actId="20577"/>
          <ac:spMkLst>
            <pc:docMk/>
            <pc:sldMk cId="2564815400" sldId="312"/>
            <ac:spMk id="732" creationId="{00000000-0000-0000-0000-000000000000}"/>
          </ac:spMkLst>
        </pc:spChg>
        <pc:spChg chg="mod">
          <ac:chgData name="Prabhu, Kruta Arvind" userId="S::kprabhu@seattleu.edu::66fd2ed5-3c46-401c-ae16-7f0aa4810ab7" providerId="AD" clId="Web-{513380A5-4046-48AA-9C99-FBB31432FF28}" dt="2022-06-06T17:33:22.039" v="233" actId="20577"/>
          <ac:spMkLst>
            <pc:docMk/>
            <pc:sldMk cId="2564815400" sldId="312"/>
            <ac:spMk id="733" creationId="{00000000-0000-0000-0000-000000000000}"/>
          </ac:spMkLst>
        </pc:spChg>
      </pc:sldChg>
      <pc:sldChg chg="addSp delSp modSp ord">
        <pc:chgData name="Prabhu, Kruta Arvind" userId="S::kprabhu@seattleu.edu::66fd2ed5-3c46-401c-ae16-7f0aa4810ab7" providerId="AD" clId="Web-{513380A5-4046-48AA-9C99-FBB31432FF28}" dt="2022-06-06T17:12:45.645" v="105" actId="20577"/>
        <pc:sldMkLst>
          <pc:docMk/>
          <pc:sldMk cId="3105802178" sldId="314"/>
        </pc:sldMkLst>
        <pc:spChg chg="add mod">
          <ac:chgData name="Prabhu, Kruta Arvind" userId="S::kprabhu@seattleu.edu::66fd2ed5-3c46-401c-ae16-7f0aa4810ab7" providerId="AD" clId="Web-{513380A5-4046-48AA-9C99-FBB31432FF28}" dt="2022-06-06T17:12:45.645" v="105" actId="20577"/>
          <ac:spMkLst>
            <pc:docMk/>
            <pc:sldMk cId="3105802178" sldId="314"/>
            <ac:spMk id="3" creationId="{DC7DDBA4-A95B-AC50-5411-083B82EAF418}"/>
          </ac:spMkLst>
        </pc:spChg>
        <pc:spChg chg="del">
          <ac:chgData name="Prabhu, Kruta Arvind" userId="S::kprabhu@seattleu.edu::66fd2ed5-3c46-401c-ae16-7f0aa4810ab7" providerId="AD" clId="Web-{513380A5-4046-48AA-9C99-FBB31432FF28}" dt="2022-06-06T17:05:13.176" v="13"/>
          <ac:spMkLst>
            <pc:docMk/>
            <pc:sldMk cId="3105802178" sldId="314"/>
            <ac:spMk id="398" creationId="{00000000-0000-0000-0000-000000000000}"/>
          </ac:spMkLst>
        </pc:spChg>
      </pc:sldChg>
      <pc:sldChg chg="delSp del">
        <pc:chgData name="Prabhu, Kruta Arvind" userId="S::kprabhu@seattleu.edu::66fd2ed5-3c46-401c-ae16-7f0aa4810ab7" providerId="AD" clId="Web-{513380A5-4046-48AA-9C99-FBB31432FF28}" dt="2022-06-06T17:13:17.004" v="109"/>
        <pc:sldMkLst>
          <pc:docMk/>
          <pc:sldMk cId="2403798402" sldId="315"/>
        </pc:sldMkLst>
        <pc:picChg chg="del">
          <ac:chgData name="Prabhu, Kruta Arvind" userId="S::kprabhu@seattleu.edu::66fd2ed5-3c46-401c-ae16-7f0aa4810ab7" providerId="AD" clId="Web-{513380A5-4046-48AA-9C99-FBB31432FF28}" dt="2022-06-06T17:05:56.348" v="15"/>
          <ac:picMkLst>
            <pc:docMk/>
            <pc:sldMk cId="2403798402" sldId="315"/>
            <ac:picMk id="2" creationId="{7DE5E0DA-272A-B471-C209-9696F4DF46F0}"/>
          </ac:picMkLst>
        </pc:picChg>
      </pc:sldChg>
      <pc:sldChg chg="addSp delSp modSp ord">
        <pc:chgData name="Prabhu, Kruta Arvind" userId="S::kprabhu@seattleu.edu::66fd2ed5-3c46-401c-ae16-7f0aa4810ab7" providerId="AD" clId="Web-{513380A5-4046-48AA-9C99-FBB31432FF28}" dt="2022-06-06T17:34:48.116" v="240" actId="1076"/>
        <pc:sldMkLst>
          <pc:docMk/>
          <pc:sldMk cId="4187325735" sldId="316"/>
        </pc:sldMkLst>
        <pc:spChg chg="add mod">
          <ac:chgData name="Prabhu, Kruta Arvind" userId="S::kprabhu@seattleu.edu::66fd2ed5-3c46-401c-ae16-7f0aa4810ab7" providerId="AD" clId="Web-{513380A5-4046-48AA-9C99-FBB31432FF28}" dt="2022-06-06T17:34:48.116" v="240" actId="1076"/>
          <ac:spMkLst>
            <pc:docMk/>
            <pc:sldMk cId="4187325735" sldId="316"/>
            <ac:spMk id="3" creationId="{AB6244D1-BA36-42BC-C3E8-D3F0DFFA8A9C}"/>
          </ac:spMkLst>
        </pc:spChg>
        <pc:picChg chg="del">
          <ac:chgData name="Prabhu, Kruta Arvind" userId="S::kprabhu@seattleu.edu::66fd2ed5-3c46-401c-ae16-7f0aa4810ab7" providerId="AD" clId="Web-{513380A5-4046-48AA-9C99-FBB31432FF28}" dt="2022-06-06T17:06:15.113" v="16"/>
          <ac:picMkLst>
            <pc:docMk/>
            <pc:sldMk cId="4187325735" sldId="316"/>
            <ac:picMk id="2" creationId="{5096D236-E90B-6AB2-21A3-9066A530F183}"/>
          </ac:picMkLst>
        </pc:picChg>
      </pc:sldChg>
      <pc:sldChg chg="del">
        <pc:chgData name="Prabhu, Kruta Arvind" userId="S::kprabhu@seattleu.edu::66fd2ed5-3c46-401c-ae16-7f0aa4810ab7" providerId="AD" clId="Web-{513380A5-4046-48AA-9C99-FBB31432FF28}" dt="2022-06-06T17:08:43.413" v="49"/>
        <pc:sldMkLst>
          <pc:docMk/>
          <pc:sldMk cId="2338404917" sldId="318"/>
        </pc:sldMkLst>
      </pc:sldChg>
      <pc:sldChg chg="addSp modSp add replId">
        <pc:chgData name="Prabhu, Kruta Arvind" userId="S::kprabhu@seattleu.edu::66fd2ed5-3c46-401c-ae16-7f0aa4810ab7" providerId="AD" clId="Web-{513380A5-4046-48AA-9C99-FBB31432FF28}" dt="2022-06-06T17:33:48.601" v="235" actId="1076"/>
        <pc:sldMkLst>
          <pc:docMk/>
          <pc:sldMk cId="3366078931" sldId="318"/>
        </pc:sldMkLst>
        <pc:spChg chg="add mod">
          <ac:chgData name="Prabhu, Kruta Arvind" userId="S::kprabhu@seattleu.edu::66fd2ed5-3c46-401c-ae16-7f0aa4810ab7" providerId="AD" clId="Web-{513380A5-4046-48AA-9C99-FBB31432FF28}" dt="2022-06-06T17:33:48.601" v="235" actId="1076"/>
          <ac:spMkLst>
            <pc:docMk/>
            <pc:sldMk cId="3366078931" sldId="318"/>
            <ac:spMk id="2" creationId="{B0DC82FE-6D86-08CF-3DF2-942C51A35D4B}"/>
          </ac:spMkLst>
        </pc:spChg>
      </pc:sldChg>
      <pc:sldChg chg="addSp modSp add replId">
        <pc:chgData name="Prabhu, Kruta Arvind" userId="S::kprabhu@seattleu.edu::66fd2ed5-3c46-401c-ae16-7f0aa4810ab7" providerId="AD" clId="Web-{513380A5-4046-48AA-9C99-FBB31432FF28}" dt="2022-06-06T17:34:07.914" v="237" actId="1076"/>
        <pc:sldMkLst>
          <pc:docMk/>
          <pc:sldMk cId="609229492" sldId="319"/>
        </pc:sldMkLst>
        <pc:spChg chg="add mod">
          <ac:chgData name="Prabhu, Kruta Arvind" userId="S::kprabhu@seattleu.edu::66fd2ed5-3c46-401c-ae16-7f0aa4810ab7" providerId="AD" clId="Web-{513380A5-4046-48AA-9C99-FBB31432FF28}" dt="2022-06-06T17:34:07.914" v="237" actId="1076"/>
          <ac:spMkLst>
            <pc:docMk/>
            <pc:sldMk cId="609229492" sldId="319"/>
            <ac:spMk id="2" creationId="{7E930554-E7E6-E919-9337-EDBEE34195F3}"/>
          </ac:spMkLst>
        </pc:spChg>
      </pc:sldChg>
      <pc:sldChg chg="add del replId">
        <pc:chgData name="Prabhu, Kruta Arvind" userId="S::kprabhu@seattleu.edu::66fd2ed5-3c46-401c-ae16-7f0aa4810ab7" providerId="AD" clId="Web-{513380A5-4046-48AA-9C99-FBB31432FF28}" dt="2022-06-06T17:13:14.457" v="108"/>
        <pc:sldMkLst>
          <pc:docMk/>
          <pc:sldMk cId="3278741632" sldId="319"/>
        </pc:sldMkLst>
      </pc:sldChg>
    </pc:docChg>
  </pc:docChgLst>
  <pc:docChgLst>
    <pc:chgData name="Sebastian, Anjali" userId="S::asebastian@seattleu.edu::c75a1a80-7bb0-4f53-985e-6d84c22afa41" providerId="AD" clId="Web-{24CFA9ED-5442-42F1-A93E-D06C95D83B2B}"/>
    <pc:docChg chg="delSld modSld">
      <pc:chgData name="Sebastian, Anjali" userId="S::asebastian@seattleu.edu::c75a1a80-7bb0-4f53-985e-6d84c22afa41" providerId="AD" clId="Web-{24CFA9ED-5442-42F1-A93E-D06C95D83B2B}" dt="2022-06-07T04:50:48.739" v="21" actId="1076"/>
      <pc:docMkLst>
        <pc:docMk/>
      </pc:docMkLst>
      <pc:sldChg chg="del">
        <pc:chgData name="Sebastian, Anjali" userId="S::asebastian@seattleu.edu::c75a1a80-7bb0-4f53-985e-6d84c22afa41" providerId="AD" clId="Web-{24CFA9ED-5442-42F1-A93E-D06C95D83B2B}" dt="2022-06-07T04:48:25.006" v="0"/>
        <pc:sldMkLst>
          <pc:docMk/>
          <pc:sldMk cId="4187325735" sldId="316"/>
        </pc:sldMkLst>
      </pc:sldChg>
      <pc:sldChg chg="modSp">
        <pc:chgData name="Sebastian, Anjali" userId="S::asebastian@seattleu.edu::c75a1a80-7bb0-4f53-985e-6d84c22afa41" providerId="AD" clId="Web-{24CFA9ED-5442-42F1-A93E-D06C95D83B2B}" dt="2022-06-07T04:50:48.739" v="21" actId="1076"/>
        <pc:sldMkLst>
          <pc:docMk/>
          <pc:sldMk cId="1239879202" sldId="330"/>
        </pc:sldMkLst>
        <pc:spChg chg="mod">
          <ac:chgData name="Sebastian, Anjali" userId="S::asebastian@seattleu.edu::c75a1a80-7bb0-4f53-985e-6d84c22afa41" providerId="AD" clId="Web-{24CFA9ED-5442-42F1-A93E-D06C95D83B2B}" dt="2022-06-07T04:50:40.724" v="20" actId="1076"/>
          <ac:spMkLst>
            <pc:docMk/>
            <pc:sldMk cId="1239879202" sldId="330"/>
            <ac:spMk id="315" creationId="{00000000-0000-0000-0000-000000000000}"/>
          </ac:spMkLst>
        </pc:spChg>
        <pc:spChg chg="mod">
          <ac:chgData name="Sebastian, Anjali" userId="S::asebastian@seattleu.edu::c75a1a80-7bb0-4f53-985e-6d84c22afa41" providerId="AD" clId="Web-{24CFA9ED-5442-42F1-A93E-D06C95D83B2B}" dt="2022-06-07T04:50:30.489" v="19" actId="1076"/>
          <ac:spMkLst>
            <pc:docMk/>
            <pc:sldMk cId="1239879202" sldId="330"/>
            <ac:spMk id="317" creationId="{00000000-0000-0000-0000-000000000000}"/>
          </ac:spMkLst>
        </pc:spChg>
        <pc:spChg chg="mod">
          <ac:chgData name="Sebastian, Anjali" userId="S::asebastian@seattleu.edu::c75a1a80-7bb0-4f53-985e-6d84c22afa41" providerId="AD" clId="Web-{24CFA9ED-5442-42F1-A93E-D06C95D83B2B}" dt="2022-06-07T04:50:48.739" v="21" actId="1076"/>
          <ac:spMkLst>
            <pc:docMk/>
            <pc:sldMk cId="1239879202" sldId="330"/>
            <ac:spMk id="321" creationId="{00000000-0000-0000-0000-000000000000}"/>
          </ac:spMkLst>
        </pc:spChg>
        <pc:spChg chg="mod">
          <ac:chgData name="Sebastian, Anjali" userId="S::asebastian@seattleu.edu::c75a1a80-7bb0-4f53-985e-6d84c22afa41" providerId="AD" clId="Web-{24CFA9ED-5442-42F1-A93E-D06C95D83B2B}" dt="2022-06-07T04:50:26.427" v="18" actId="1076"/>
          <ac:spMkLst>
            <pc:docMk/>
            <pc:sldMk cId="1239879202" sldId="330"/>
            <ac:spMk id="323" creationId="{00000000-0000-0000-0000-000000000000}"/>
          </ac:spMkLst>
        </pc:spChg>
      </pc:sldChg>
    </pc:docChg>
  </pc:docChgLst>
  <pc:docChgLst>
    <pc:chgData name="Jeffreys, Zachary" userId="S::zjeffreys@seattleu.edu::c906f89c-2940-40b7-b97a-f4764ca3677f" providerId="AD" clId="Web-{8B804322-EB6E-4588-85B8-44000E3DF50C}"/>
    <pc:docChg chg="modSld">
      <pc:chgData name="Jeffreys, Zachary" userId="S::zjeffreys@seattleu.edu::c906f89c-2940-40b7-b97a-f4764ca3677f" providerId="AD" clId="Web-{8B804322-EB6E-4588-85B8-44000E3DF50C}" dt="2022-06-06T01:14:56.102" v="1" actId="1076"/>
      <pc:docMkLst>
        <pc:docMk/>
      </pc:docMkLst>
      <pc:sldChg chg="modSp">
        <pc:chgData name="Jeffreys, Zachary" userId="S::zjeffreys@seattleu.edu::c906f89c-2940-40b7-b97a-f4764ca3677f" providerId="AD" clId="Web-{8B804322-EB6E-4588-85B8-44000E3DF50C}" dt="2022-06-06T01:14:56.102" v="1" actId="1076"/>
        <pc:sldMkLst>
          <pc:docMk/>
          <pc:sldMk cId="3575633154" sldId="308"/>
        </pc:sldMkLst>
        <pc:spChg chg="mod">
          <ac:chgData name="Jeffreys, Zachary" userId="S::zjeffreys@seattleu.edu::c906f89c-2940-40b7-b97a-f4764ca3677f" providerId="AD" clId="Web-{8B804322-EB6E-4588-85B8-44000E3DF50C}" dt="2022-06-06T01:14:56.102" v="1" actId="1076"/>
          <ac:spMkLst>
            <pc:docMk/>
            <pc:sldMk cId="3575633154" sldId="308"/>
            <ac:spMk id="347" creationId="{00000000-0000-0000-0000-000000000000}"/>
          </ac:spMkLst>
        </pc:spChg>
      </pc:sldChg>
    </pc:docChg>
  </pc:docChgLst>
  <pc:docChgLst>
    <pc:chgData name="Jeffreys, Zachary" userId="S::zjeffreys@seattleu.edu::c906f89c-2940-40b7-b97a-f4764ca3677f" providerId="AD" clId="Web-{8E37B050-2DDE-4316-A75A-AB07413F2719}"/>
    <pc:docChg chg="modSld">
      <pc:chgData name="Jeffreys, Zachary" userId="S::zjeffreys@seattleu.edu::c906f89c-2940-40b7-b97a-f4764ca3677f" providerId="AD" clId="Web-{8E37B050-2DDE-4316-A75A-AB07413F2719}" dt="2022-05-31T00:53:58.224" v="27"/>
      <pc:docMkLst>
        <pc:docMk/>
      </pc:docMkLst>
      <pc:sldChg chg="addSp delSp modSp">
        <pc:chgData name="Jeffreys, Zachary" userId="S::zjeffreys@seattleu.edu::c906f89c-2940-40b7-b97a-f4764ca3677f" providerId="AD" clId="Web-{8E37B050-2DDE-4316-A75A-AB07413F2719}" dt="2022-05-31T00:53:58.224" v="27"/>
        <pc:sldMkLst>
          <pc:docMk/>
          <pc:sldMk cId="3734289045" sldId="309"/>
        </pc:sldMkLst>
        <pc:spChg chg="add del mod">
          <ac:chgData name="Jeffreys, Zachary" userId="S::zjeffreys@seattleu.edu::c906f89c-2940-40b7-b97a-f4764ca3677f" providerId="AD" clId="Web-{8E37B050-2DDE-4316-A75A-AB07413F2719}" dt="2022-05-31T00:52:13.006" v="8"/>
          <ac:spMkLst>
            <pc:docMk/>
            <pc:sldMk cId="3734289045" sldId="309"/>
            <ac:spMk id="10" creationId="{9AEB7555-E3EB-5905-59EE-5C223D0211AC}"/>
          </ac:spMkLst>
        </pc:spChg>
        <pc:spChg chg="add del mod">
          <ac:chgData name="Jeffreys, Zachary" userId="S::zjeffreys@seattleu.edu::c906f89c-2940-40b7-b97a-f4764ca3677f" providerId="AD" clId="Web-{8E37B050-2DDE-4316-A75A-AB07413F2719}" dt="2022-05-31T00:53:58.224" v="22"/>
          <ac:spMkLst>
            <pc:docMk/>
            <pc:sldMk cId="3734289045" sldId="309"/>
            <ac:spMk id="16" creationId="{2AE649E6-9AEC-8347-12C7-22E38833AA0A}"/>
          </ac:spMkLst>
        </pc:spChg>
        <pc:picChg chg="add del mod">
          <ac:chgData name="Jeffreys, Zachary" userId="S::zjeffreys@seattleu.edu::c906f89c-2940-40b7-b97a-f4764ca3677f" providerId="AD" clId="Web-{8E37B050-2DDE-4316-A75A-AB07413F2719}" dt="2022-05-31T00:52:13.006" v="13"/>
          <ac:picMkLst>
            <pc:docMk/>
            <pc:sldMk cId="3734289045" sldId="309"/>
            <ac:picMk id="2" creationId="{92CF9006-FE2C-7CC3-CB32-C4CEDC7A8D01}"/>
          </ac:picMkLst>
        </pc:picChg>
        <pc:picChg chg="add del mod">
          <ac:chgData name="Jeffreys, Zachary" userId="S::zjeffreys@seattleu.edu::c906f89c-2940-40b7-b97a-f4764ca3677f" providerId="AD" clId="Web-{8E37B050-2DDE-4316-A75A-AB07413F2719}" dt="2022-05-31T00:52:13.006" v="12"/>
          <ac:picMkLst>
            <pc:docMk/>
            <pc:sldMk cId="3734289045" sldId="309"/>
            <ac:picMk id="3" creationId="{30B62E51-6741-FDCF-878A-9911ECE6152B}"/>
          </ac:picMkLst>
        </pc:picChg>
        <pc:picChg chg="add del mod">
          <ac:chgData name="Jeffreys, Zachary" userId="S::zjeffreys@seattleu.edu::c906f89c-2940-40b7-b97a-f4764ca3677f" providerId="AD" clId="Web-{8E37B050-2DDE-4316-A75A-AB07413F2719}" dt="2022-05-31T00:52:13.006" v="11"/>
          <ac:picMkLst>
            <pc:docMk/>
            <pc:sldMk cId="3734289045" sldId="309"/>
            <ac:picMk id="7" creationId="{40938515-466B-F480-51FA-9BCA6DFA14E0}"/>
          </ac:picMkLst>
        </pc:picChg>
        <pc:picChg chg="add del mod">
          <ac:chgData name="Jeffreys, Zachary" userId="S::zjeffreys@seattleu.edu::c906f89c-2940-40b7-b97a-f4764ca3677f" providerId="AD" clId="Web-{8E37B050-2DDE-4316-A75A-AB07413F2719}" dt="2022-05-31T00:52:13.006" v="10"/>
          <ac:picMkLst>
            <pc:docMk/>
            <pc:sldMk cId="3734289045" sldId="309"/>
            <ac:picMk id="8" creationId="{51B021B6-8175-4735-1792-C74387BFAF5D}"/>
          </ac:picMkLst>
        </pc:picChg>
        <pc:picChg chg="add del mod">
          <ac:chgData name="Jeffreys, Zachary" userId="S::zjeffreys@seattleu.edu::c906f89c-2940-40b7-b97a-f4764ca3677f" providerId="AD" clId="Web-{8E37B050-2DDE-4316-A75A-AB07413F2719}" dt="2022-05-31T00:52:13.006" v="9"/>
          <ac:picMkLst>
            <pc:docMk/>
            <pc:sldMk cId="3734289045" sldId="309"/>
            <ac:picMk id="9" creationId="{39DD15DE-73E4-6002-B452-71E8A975D639}"/>
          </ac:picMkLst>
        </pc:picChg>
        <pc:picChg chg="add del mod">
          <ac:chgData name="Jeffreys, Zachary" userId="S::zjeffreys@seattleu.edu::c906f89c-2940-40b7-b97a-f4764ca3677f" providerId="AD" clId="Web-{8E37B050-2DDE-4316-A75A-AB07413F2719}" dt="2022-05-31T00:53:58.224" v="27"/>
          <ac:picMkLst>
            <pc:docMk/>
            <pc:sldMk cId="3734289045" sldId="309"/>
            <ac:picMk id="11" creationId="{35E58E02-F945-3E9B-7149-1E4C1EA6B1B6}"/>
          </ac:picMkLst>
        </pc:picChg>
        <pc:picChg chg="add del mod">
          <ac:chgData name="Jeffreys, Zachary" userId="S::zjeffreys@seattleu.edu::c906f89c-2940-40b7-b97a-f4764ca3677f" providerId="AD" clId="Web-{8E37B050-2DDE-4316-A75A-AB07413F2719}" dt="2022-05-31T00:53:58.224" v="26"/>
          <ac:picMkLst>
            <pc:docMk/>
            <pc:sldMk cId="3734289045" sldId="309"/>
            <ac:picMk id="12" creationId="{EB5A4FF8-C977-E157-F359-DDDA062C157F}"/>
          </ac:picMkLst>
        </pc:picChg>
        <pc:picChg chg="add del mod">
          <ac:chgData name="Jeffreys, Zachary" userId="S::zjeffreys@seattleu.edu::c906f89c-2940-40b7-b97a-f4764ca3677f" providerId="AD" clId="Web-{8E37B050-2DDE-4316-A75A-AB07413F2719}" dt="2022-05-31T00:53:58.224" v="25"/>
          <ac:picMkLst>
            <pc:docMk/>
            <pc:sldMk cId="3734289045" sldId="309"/>
            <ac:picMk id="13" creationId="{C1A2A268-C45F-7F91-6EEC-AE75D3333741}"/>
          </ac:picMkLst>
        </pc:picChg>
        <pc:picChg chg="add del mod">
          <ac:chgData name="Jeffreys, Zachary" userId="S::zjeffreys@seattleu.edu::c906f89c-2940-40b7-b97a-f4764ca3677f" providerId="AD" clId="Web-{8E37B050-2DDE-4316-A75A-AB07413F2719}" dt="2022-05-31T00:53:58.224" v="24"/>
          <ac:picMkLst>
            <pc:docMk/>
            <pc:sldMk cId="3734289045" sldId="309"/>
            <ac:picMk id="14" creationId="{BC217C21-6E43-BB0B-9964-8C37B4E4ECBC}"/>
          </ac:picMkLst>
        </pc:picChg>
        <pc:picChg chg="add del mod">
          <ac:chgData name="Jeffreys, Zachary" userId="S::zjeffreys@seattleu.edu::c906f89c-2940-40b7-b97a-f4764ca3677f" providerId="AD" clId="Web-{8E37B050-2DDE-4316-A75A-AB07413F2719}" dt="2022-05-31T00:53:58.224" v="23"/>
          <ac:picMkLst>
            <pc:docMk/>
            <pc:sldMk cId="3734289045" sldId="309"/>
            <ac:picMk id="15" creationId="{8B0EF26B-34A4-3DAF-A021-C7FF0D8E76C3}"/>
          </ac:picMkLst>
        </pc:picChg>
      </pc:sldChg>
    </pc:docChg>
  </pc:docChgLst>
  <pc:docChgLst>
    <pc:chgData name="Sebastian, Anjali" userId="S::asebastian@seattleu.edu::c75a1a80-7bb0-4f53-985e-6d84c22afa41" providerId="AD" clId="Web-{70DDFE9C-D090-4AB9-A46D-F90E29745F72}"/>
    <pc:docChg chg="addSld modSld sldOrd">
      <pc:chgData name="Sebastian, Anjali" userId="S::asebastian@seattleu.edu::c75a1a80-7bb0-4f53-985e-6d84c22afa41" providerId="AD" clId="Web-{70DDFE9C-D090-4AB9-A46D-F90E29745F72}" dt="2022-06-07T03:23:11.984" v="353" actId="20577"/>
      <pc:docMkLst>
        <pc:docMk/>
      </pc:docMkLst>
      <pc:sldChg chg="modSp">
        <pc:chgData name="Sebastian, Anjali" userId="S::asebastian@seattleu.edu::c75a1a80-7bb0-4f53-985e-6d84c22afa41" providerId="AD" clId="Web-{70DDFE9C-D090-4AB9-A46D-F90E29745F72}" dt="2022-06-07T03:23:11.984" v="353" actId="20577"/>
        <pc:sldMkLst>
          <pc:docMk/>
          <pc:sldMk cId="3105802178" sldId="314"/>
        </pc:sldMkLst>
        <pc:spChg chg="mod">
          <ac:chgData name="Sebastian, Anjali" userId="S::asebastian@seattleu.edu::c75a1a80-7bb0-4f53-985e-6d84c22afa41" providerId="AD" clId="Web-{70DDFE9C-D090-4AB9-A46D-F90E29745F72}" dt="2022-06-07T03:23:11.984" v="353" actId="20577"/>
          <ac:spMkLst>
            <pc:docMk/>
            <pc:sldMk cId="3105802178" sldId="314"/>
            <ac:spMk id="2" creationId="{1273900D-3102-7E40-E04E-7146940774CB}"/>
          </ac:spMkLst>
        </pc:spChg>
        <pc:spChg chg="mod">
          <ac:chgData name="Sebastian, Anjali" userId="S::asebastian@seattleu.edu::c75a1a80-7bb0-4f53-985e-6d84c22afa41" providerId="AD" clId="Web-{70DDFE9C-D090-4AB9-A46D-F90E29745F72}" dt="2022-06-07T03:22:33.266" v="337" actId="20577"/>
          <ac:spMkLst>
            <pc:docMk/>
            <pc:sldMk cId="3105802178" sldId="314"/>
            <ac:spMk id="3" creationId="{DC7DDBA4-A95B-AC50-5411-083B82EAF418}"/>
          </ac:spMkLst>
        </pc:spChg>
      </pc:sldChg>
      <pc:sldChg chg="ord">
        <pc:chgData name="Sebastian, Anjali" userId="S::asebastian@seattleu.edu::c75a1a80-7bb0-4f53-985e-6d84c22afa41" providerId="AD" clId="Web-{70DDFE9C-D090-4AB9-A46D-F90E29745F72}" dt="2022-06-07T03:06:43.163" v="117"/>
        <pc:sldMkLst>
          <pc:docMk/>
          <pc:sldMk cId="3366078931" sldId="318"/>
        </pc:sldMkLst>
      </pc:sldChg>
      <pc:sldChg chg="modSp">
        <pc:chgData name="Sebastian, Anjali" userId="S::asebastian@seattleu.edu::c75a1a80-7bb0-4f53-985e-6d84c22afa41" providerId="AD" clId="Web-{70DDFE9C-D090-4AB9-A46D-F90E29745F72}" dt="2022-06-07T03:03:53.398" v="112" actId="20577"/>
        <pc:sldMkLst>
          <pc:docMk/>
          <pc:sldMk cId="4207126633" sldId="320"/>
        </pc:sldMkLst>
        <pc:spChg chg="mod">
          <ac:chgData name="Sebastian, Anjali" userId="S::asebastian@seattleu.edu::c75a1a80-7bb0-4f53-985e-6d84c22afa41" providerId="AD" clId="Web-{70DDFE9C-D090-4AB9-A46D-F90E29745F72}" dt="2022-06-07T03:03:53.398" v="112" actId="20577"/>
          <ac:spMkLst>
            <pc:docMk/>
            <pc:sldMk cId="4207126633" sldId="320"/>
            <ac:spMk id="3" creationId="{95D836F1-C136-2488-D42B-8411D237C7C0}"/>
          </ac:spMkLst>
        </pc:spChg>
        <pc:picChg chg="mod">
          <ac:chgData name="Sebastian, Anjali" userId="S::asebastian@seattleu.edu::c75a1a80-7bb0-4f53-985e-6d84c22afa41" providerId="AD" clId="Web-{70DDFE9C-D090-4AB9-A46D-F90E29745F72}" dt="2022-06-07T03:03:19.617" v="105" actId="1076"/>
          <ac:picMkLst>
            <pc:docMk/>
            <pc:sldMk cId="4207126633" sldId="320"/>
            <ac:picMk id="5" creationId="{E9F57DAC-2CFB-924A-5260-3C887AE648DA}"/>
          </ac:picMkLst>
        </pc:picChg>
      </pc:sldChg>
      <pc:sldChg chg="modSp">
        <pc:chgData name="Sebastian, Anjali" userId="S::asebastian@seattleu.edu::c75a1a80-7bb0-4f53-985e-6d84c22afa41" providerId="AD" clId="Web-{70DDFE9C-D090-4AB9-A46D-F90E29745F72}" dt="2022-06-07T03:05:55.304" v="116" actId="1076"/>
        <pc:sldMkLst>
          <pc:docMk/>
          <pc:sldMk cId="151576760" sldId="322"/>
        </pc:sldMkLst>
        <pc:spChg chg="mod">
          <ac:chgData name="Sebastian, Anjali" userId="S::asebastian@seattleu.edu::c75a1a80-7bb0-4f53-985e-6d84c22afa41" providerId="AD" clId="Web-{70DDFE9C-D090-4AB9-A46D-F90E29745F72}" dt="2022-06-07T03:05:55.304" v="116" actId="1076"/>
          <ac:spMkLst>
            <pc:docMk/>
            <pc:sldMk cId="151576760" sldId="322"/>
            <ac:spMk id="3" creationId="{95D836F1-C136-2488-D42B-8411D237C7C0}"/>
          </ac:spMkLst>
        </pc:spChg>
      </pc:sldChg>
      <pc:sldChg chg="add replId">
        <pc:chgData name="Sebastian, Anjali" userId="S::asebastian@seattleu.edu::c75a1a80-7bb0-4f53-985e-6d84c22afa41" providerId="AD" clId="Web-{70DDFE9C-D090-4AB9-A46D-F90E29745F72}" dt="2022-06-07T03:07:00.256" v="118"/>
        <pc:sldMkLst>
          <pc:docMk/>
          <pc:sldMk cId="4031461627" sldId="325"/>
        </pc:sldMkLst>
      </pc:sldChg>
      <pc:sldChg chg="add ord replId">
        <pc:chgData name="Sebastian, Anjali" userId="S::asebastian@seattleu.edu::c75a1a80-7bb0-4f53-985e-6d84c22afa41" providerId="AD" clId="Web-{70DDFE9C-D090-4AB9-A46D-F90E29745F72}" dt="2022-06-07T03:07:11.834" v="120"/>
        <pc:sldMkLst>
          <pc:docMk/>
          <pc:sldMk cId="1123156114" sldId="326"/>
        </pc:sldMkLst>
      </pc:sldChg>
      <pc:sldChg chg="modSp add ord replId">
        <pc:chgData name="Sebastian, Anjali" userId="S::asebastian@seattleu.edu::c75a1a80-7bb0-4f53-985e-6d84c22afa41" providerId="AD" clId="Web-{70DDFE9C-D090-4AB9-A46D-F90E29745F72}" dt="2022-06-07T03:22:05.891" v="329" actId="20577"/>
        <pc:sldMkLst>
          <pc:docMk/>
          <pc:sldMk cId="618674018" sldId="328"/>
        </pc:sldMkLst>
        <pc:spChg chg="mod">
          <ac:chgData name="Sebastian, Anjali" userId="S::asebastian@seattleu.edu::c75a1a80-7bb0-4f53-985e-6d84c22afa41" providerId="AD" clId="Web-{70DDFE9C-D090-4AB9-A46D-F90E29745F72}" dt="2022-06-07T03:22:05.891" v="329" actId="20577"/>
          <ac:spMkLst>
            <pc:docMk/>
            <pc:sldMk cId="618674018" sldId="328"/>
            <ac:spMk id="2" creationId="{1273900D-3102-7E40-E04E-7146940774CB}"/>
          </ac:spMkLst>
        </pc:spChg>
      </pc:sldChg>
    </pc:docChg>
  </pc:docChgLst>
  <pc:docChgLst>
    <pc:chgData name="Sebastian, Anjali" userId="S::asebastian@seattleu.edu::c75a1a80-7bb0-4f53-985e-6d84c22afa41" providerId="AD" clId="Web-{FDDE0EDE-7642-48B6-8335-25F5198AB11F}"/>
    <pc:docChg chg="modSld">
      <pc:chgData name="Sebastian, Anjali" userId="S::asebastian@seattleu.edu::c75a1a80-7bb0-4f53-985e-6d84c22afa41" providerId="AD" clId="Web-{FDDE0EDE-7642-48B6-8335-25F5198AB11F}" dt="2022-06-06T23:02:46.034" v="144" actId="20577"/>
      <pc:docMkLst>
        <pc:docMk/>
      </pc:docMkLst>
      <pc:sldChg chg="modSp">
        <pc:chgData name="Sebastian, Anjali" userId="S::asebastian@seattleu.edu::c75a1a80-7bb0-4f53-985e-6d84c22afa41" providerId="AD" clId="Web-{FDDE0EDE-7642-48B6-8335-25F5198AB11F}" dt="2022-06-06T23:02:46.034" v="144" actId="20577"/>
        <pc:sldMkLst>
          <pc:docMk/>
          <pc:sldMk cId="3575633154" sldId="308"/>
        </pc:sldMkLst>
        <pc:spChg chg="mod">
          <ac:chgData name="Sebastian, Anjali" userId="S::asebastian@seattleu.edu::c75a1a80-7bb0-4f53-985e-6d84c22afa41" providerId="AD" clId="Web-{FDDE0EDE-7642-48B6-8335-25F5198AB11F}" dt="2022-06-06T23:02:46.034" v="144" actId="20577"/>
          <ac:spMkLst>
            <pc:docMk/>
            <pc:sldMk cId="3575633154" sldId="308"/>
            <ac:spMk id="347" creationId="{00000000-0000-0000-0000-000000000000}"/>
          </ac:spMkLst>
        </pc:spChg>
      </pc:sldChg>
    </pc:docChg>
  </pc:docChgLst>
  <pc:docChgLst>
    <pc:chgData name="Sebastian, Anjali" userId="S::asebastian@seattleu.edu::c75a1a80-7bb0-4f53-985e-6d84c22afa41" providerId="AD" clId="Web-{52F00286-8019-43A0-9CA2-0233BADECD3B}"/>
    <pc:docChg chg="addSld modSld sldOrd">
      <pc:chgData name="Sebastian, Anjali" userId="S::asebastian@seattleu.edu::c75a1a80-7bb0-4f53-985e-6d84c22afa41" providerId="AD" clId="Web-{52F00286-8019-43A0-9CA2-0233BADECD3B}" dt="2022-05-31T02:50:32.573" v="38" actId="1076"/>
      <pc:docMkLst>
        <pc:docMk/>
      </pc:docMkLst>
      <pc:sldChg chg="addSp delSp modSp ord">
        <pc:chgData name="Sebastian, Anjali" userId="S::asebastian@seattleu.edu::c75a1a80-7bb0-4f53-985e-6d84c22afa41" providerId="AD" clId="Web-{52F00286-8019-43A0-9CA2-0233BADECD3B}" dt="2022-05-31T02:49:49.308" v="33" actId="14100"/>
        <pc:sldMkLst>
          <pc:docMk/>
          <pc:sldMk cId="0" sldId="257"/>
        </pc:sldMkLst>
        <pc:picChg chg="add del mod">
          <ac:chgData name="Sebastian, Anjali" userId="S::asebastian@seattleu.edu::c75a1a80-7bb0-4f53-985e-6d84c22afa41" providerId="AD" clId="Web-{52F00286-8019-43A0-9CA2-0233BADECD3B}" dt="2022-05-31T02:43:08.618" v="6"/>
          <ac:picMkLst>
            <pc:docMk/>
            <pc:sldMk cId="0" sldId="257"/>
            <ac:picMk id="2" creationId="{D0CCAF0D-A648-CCF7-065A-C8934E213656}"/>
          </ac:picMkLst>
        </pc:picChg>
        <pc:picChg chg="add del mod">
          <ac:chgData name="Sebastian, Anjali" userId="S::asebastian@seattleu.edu::c75a1a80-7bb0-4f53-985e-6d84c22afa41" providerId="AD" clId="Web-{52F00286-8019-43A0-9CA2-0233BADECD3B}" dt="2022-05-31T02:45:52.994" v="9"/>
          <ac:picMkLst>
            <pc:docMk/>
            <pc:sldMk cId="0" sldId="257"/>
            <ac:picMk id="3" creationId="{3B23429A-881C-18A1-B803-6EC24987B451}"/>
          </ac:picMkLst>
        </pc:picChg>
        <pc:picChg chg="add mod">
          <ac:chgData name="Sebastian, Anjali" userId="S::asebastian@seattleu.edu::c75a1a80-7bb0-4f53-985e-6d84c22afa41" providerId="AD" clId="Web-{52F00286-8019-43A0-9CA2-0233BADECD3B}" dt="2022-05-31T02:49:49.308" v="33" actId="14100"/>
          <ac:picMkLst>
            <pc:docMk/>
            <pc:sldMk cId="0" sldId="257"/>
            <ac:picMk id="4" creationId="{6A105640-871B-A337-6EC9-4126615AF2BE}"/>
          </ac:picMkLst>
        </pc:picChg>
      </pc:sldChg>
      <pc:sldChg chg="addSp delSp modSp add replId">
        <pc:chgData name="Sebastian, Anjali" userId="S::asebastian@seattleu.edu::c75a1a80-7bb0-4f53-985e-6d84c22afa41" providerId="AD" clId="Web-{52F00286-8019-43A0-9CA2-0233BADECD3B}" dt="2022-05-31T02:48:58.839" v="29" actId="1076"/>
        <pc:sldMkLst>
          <pc:docMk/>
          <pc:sldMk cId="2403798402" sldId="315"/>
        </pc:sldMkLst>
        <pc:picChg chg="add mod">
          <ac:chgData name="Sebastian, Anjali" userId="S::asebastian@seattleu.edu::c75a1a80-7bb0-4f53-985e-6d84c22afa41" providerId="AD" clId="Web-{52F00286-8019-43A0-9CA2-0233BADECD3B}" dt="2022-05-31T02:48:58.839" v="29" actId="1076"/>
          <ac:picMkLst>
            <pc:docMk/>
            <pc:sldMk cId="2403798402" sldId="315"/>
            <ac:picMk id="2" creationId="{7DE5E0DA-272A-B471-C209-9696F4DF46F0}"/>
          </ac:picMkLst>
        </pc:picChg>
        <pc:picChg chg="del">
          <ac:chgData name="Sebastian, Anjali" userId="S::asebastian@seattleu.edu::c75a1a80-7bb0-4f53-985e-6d84c22afa41" providerId="AD" clId="Web-{52F00286-8019-43A0-9CA2-0233BADECD3B}" dt="2022-05-31T02:48:30.729" v="24"/>
          <ac:picMkLst>
            <pc:docMk/>
            <pc:sldMk cId="2403798402" sldId="315"/>
            <ac:picMk id="4" creationId="{6A105640-871B-A337-6EC9-4126615AF2BE}"/>
          </ac:picMkLst>
        </pc:picChg>
      </pc:sldChg>
      <pc:sldChg chg="addSp delSp modSp add replId">
        <pc:chgData name="Sebastian, Anjali" userId="S::asebastian@seattleu.edu::c75a1a80-7bb0-4f53-985e-6d84c22afa41" providerId="AD" clId="Web-{52F00286-8019-43A0-9CA2-0233BADECD3B}" dt="2022-05-31T02:50:32.573" v="38" actId="1076"/>
        <pc:sldMkLst>
          <pc:docMk/>
          <pc:sldMk cId="4187325735" sldId="316"/>
        </pc:sldMkLst>
        <pc:picChg chg="add mod">
          <ac:chgData name="Sebastian, Anjali" userId="S::asebastian@seattleu.edu::c75a1a80-7bb0-4f53-985e-6d84c22afa41" providerId="AD" clId="Web-{52F00286-8019-43A0-9CA2-0233BADECD3B}" dt="2022-05-31T02:50:32.573" v="38" actId="1076"/>
          <ac:picMkLst>
            <pc:docMk/>
            <pc:sldMk cId="4187325735" sldId="316"/>
            <ac:picMk id="2" creationId="{5096D236-E90B-6AB2-21A3-9066A530F183}"/>
          </ac:picMkLst>
        </pc:picChg>
        <pc:picChg chg="del">
          <ac:chgData name="Sebastian, Anjali" userId="S::asebastian@seattleu.edu::c75a1a80-7bb0-4f53-985e-6d84c22afa41" providerId="AD" clId="Web-{52F00286-8019-43A0-9CA2-0233BADECD3B}" dt="2022-05-31T02:50:06.464" v="34"/>
          <ac:picMkLst>
            <pc:docMk/>
            <pc:sldMk cId="4187325735" sldId="316"/>
            <ac:picMk id="4" creationId="{6A105640-871B-A337-6EC9-4126615AF2BE}"/>
          </ac:picMkLst>
        </pc:picChg>
      </pc:sldChg>
    </pc:docChg>
  </pc:docChgLst>
  <pc:docChgLst>
    <pc:chgData name="Prabhu, Kruta Arvind" userId="S::kprabhu@seattleu.edu::66fd2ed5-3c46-401c-ae16-7f0aa4810ab7" providerId="AD" clId="Web-{B7FFE9B0-0759-4E37-AA57-C7322C19FCF7}"/>
    <pc:docChg chg="modSld">
      <pc:chgData name="Prabhu, Kruta Arvind" userId="S::kprabhu@seattleu.edu::66fd2ed5-3c46-401c-ae16-7f0aa4810ab7" providerId="AD" clId="Web-{B7FFE9B0-0759-4E37-AA57-C7322C19FCF7}" dt="2022-05-31T00:17:09.621" v="26" actId="20577"/>
      <pc:docMkLst>
        <pc:docMk/>
      </pc:docMkLst>
      <pc:sldChg chg="modSp">
        <pc:chgData name="Prabhu, Kruta Arvind" userId="S::kprabhu@seattleu.edu::66fd2ed5-3c46-401c-ae16-7f0aa4810ab7" providerId="AD" clId="Web-{B7FFE9B0-0759-4E37-AA57-C7322C19FCF7}" dt="2022-05-31T00:17:09.621" v="26" actId="20577"/>
        <pc:sldMkLst>
          <pc:docMk/>
          <pc:sldMk cId="3575633154" sldId="308"/>
        </pc:sldMkLst>
        <pc:spChg chg="mod">
          <ac:chgData name="Prabhu, Kruta Arvind" userId="S::kprabhu@seattleu.edu::66fd2ed5-3c46-401c-ae16-7f0aa4810ab7" providerId="AD" clId="Web-{B7FFE9B0-0759-4E37-AA57-C7322C19FCF7}" dt="2022-05-31T00:17:09.621" v="26" actId="20577"/>
          <ac:spMkLst>
            <pc:docMk/>
            <pc:sldMk cId="3575633154" sldId="308"/>
            <ac:spMk id="347" creationId="{00000000-0000-0000-0000-000000000000}"/>
          </ac:spMkLst>
        </pc:spChg>
      </pc:sldChg>
    </pc:docChg>
  </pc:docChgLst>
  <pc:docChgLst>
    <pc:chgData name="Prabhu, Kruta Arvind" userId="S::kprabhu@seattleu.edu::66fd2ed5-3c46-401c-ae16-7f0aa4810ab7" providerId="AD" clId="Web-{784185F3-83EA-4E0C-AFA2-CB9A50959915}"/>
    <pc:docChg chg="modSld">
      <pc:chgData name="Prabhu, Kruta Arvind" userId="S::kprabhu@seattleu.edu::66fd2ed5-3c46-401c-ae16-7f0aa4810ab7" providerId="AD" clId="Web-{784185F3-83EA-4E0C-AFA2-CB9A50959915}" dt="2022-06-06T21:50:24.630" v="8" actId="20577"/>
      <pc:docMkLst>
        <pc:docMk/>
      </pc:docMkLst>
      <pc:sldChg chg="modSp">
        <pc:chgData name="Prabhu, Kruta Arvind" userId="S::kprabhu@seattleu.edu::66fd2ed5-3c46-401c-ae16-7f0aa4810ab7" providerId="AD" clId="Web-{784185F3-83EA-4E0C-AFA2-CB9A50959915}" dt="2022-06-06T21:49:51.412" v="0" actId="1076"/>
        <pc:sldMkLst>
          <pc:docMk/>
          <pc:sldMk cId="2517884135" sldId="304"/>
        </pc:sldMkLst>
        <pc:spChg chg="mod">
          <ac:chgData name="Prabhu, Kruta Arvind" userId="S::kprabhu@seattleu.edu::66fd2ed5-3c46-401c-ae16-7f0aa4810ab7" providerId="AD" clId="Web-{784185F3-83EA-4E0C-AFA2-CB9A50959915}" dt="2022-06-06T21:49:51.412" v="0" actId="1076"/>
          <ac:spMkLst>
            <pc:docMk/>
            <pc:sldMk cId="2517884135" sldId="304"/>
            <ac:spMk id="265" creationId="{00000000-0000-0000-0000-000000000000}"/>
          </ac:spMkLst>
        </pc:spChg>
      </pc:sldChg>
      <pc:sldChg chg="modSp">
        <pc:chgData name="Prabhu, Kruta Arvind" userId="S::kprabhu@seattleu.edu::66fd2ed5-3c46-401c-ae16-7f0aa4810ab7" providerId="AD" clId="Web-{784185F3-83EA-4E0C-AFA2-CB9A50959915}" dt="2022-06-06T21:50:24.630" v="8" actId="20577"/>
        <pc:sldMkLst>
          <pc:docMk/>
          <pc:sldMk cId="2285019628" sldId="306"/>
        </pc:sldMkLst>
        <pc:spChg chg="mod">
          <ac:chgData name="Prabhu, Kruta Arvind" userId="S::kprabhu@seattleu.edu::66fd2ed5-3c46-401c-ae16-7f0aa4810ab7" providerId="AD" clId="Web-{784185F3-83EA-4E0C-AFA2-CB9A50959915}" dt="2022-06-06T21:50:24.630" v="8" actId="20577"/>
          <ac:spMkLst>
            <pc:docMk/>
            <pc:sldMk cId="2285019628" sldId="306"/>
            <ac:spMk id="323" creationId="{00000000-0000-0000-0000-000000000000}"/>
          </ac:spMkLst>
        </pc:spChg>
      </pc:sldChg>
    </pc:docChg>
  </pc:docChgLst>
  <pc:docChgLst>
    <pc:chgData name="Jeffreys, Zachary" userId="S::zjeffreys@seattleu.edu::c906f89c-2940-40b7-b97a-f4764ca3677f" providerId="AD" clId="Web-{3E36D179-2889-48E1-ABF9-3D508331E06E}"/>
    <pc:docChg chg="modSld">
      <pc:chgData name="Jeffreys, Zachary" userId="S::zjeffreys@seattleu.edu::c906f89c-2940-40b7-b97a-f4764ca3677f" providerId="AD" clId="Web-{3E36D179-2889-48E1-ABF9-3D508331E06E}" dt="2022-05-31T02:32:13.413" v="55" actId="20577"/>
      <pc:docMkLst>
        <pc:docMk/>
      </pc:docMkLst>
      <pc:sldChg chg="addSp delSp modSp">
        <pc:chgData name="Jeffreys, Zachary" userId="S::zjeffreys@seattleu.edu::c906f89c-2940-40b7-b97a-f4764ca3677f" providerId="AD" clId="Web-{3E36D179-2889-48E1-ABF9-3D508331E06E}" dt="2022-05-31T02:31:39.897" v="43" actId="20577"/>
        <pc:sldMkLst>
          <pc:docMk/>
          <pc:sldMk cId="3734289045" sldId="309"/>
        </pc:sldMkLst>
        <pc:spChg chg="add mod">
          <ac:chgData name="Jeffreys, Zachary" userId="S::zjeffreys@seattleu.edu::c906f89c-2940-40b7-b97a-f4764ca3677f" providerId="AD" clId="Web-{3E36D179-2889-48E1-ABF9-3D508331E06E}" dt="2022-05-31T02:31:08.787" v="31" actId="20577"/>
          <ac:spMkLst>
            <pc:docMk/>
            <pc:sldMk cId="3734289045" sldId="309"/>
            <ac:spMk id="6" creationId="{D2A0B2E6-6677-F14F-9643-63FE6E8B2660}"/>
          </ac:spMkLst>
        </pc:spChg>
        <pc:spChg chg="add mod">
          <ac:chgData name="Jeffreys, Zachary" userId="S::zjeffreys@seattleu.edu::c906f89c-2940-40b7-b97a-f4764ca3677f" providerId="AD" clId="Web-{3E36D179-2889-48E1-ABF9-3D508331E06E}" dt="2022-05-31T02:31:39.897" v="43" actId="20577"/>
          <ac:spMkLst>
            <pc:docMk/>
            <pc:sldMk cId="3734289045" sldId="309"/>
            <ac:spMk id="7" creationId="{1D7CBEDA-1BEA-13AE-C79A-50D51D1D96FB}"/>
          </ac:spMkLst>
        </pc:spChg>
        <pc:spChg chg="del">
          <ac:chgData name="Jeffreys, Zachary" userId="S::zjeffreys@seattleu.edu::c906f89c-2940-40b7-b97a-f4764ca3677f" providerId="AD" clId="Web-{3E36D179-2889-48E1-ABF9-3D508331E06E}" dt="2022-05-31T02:30:25.146" v="7"/>
          <ac:spMkLst>
            <pc:docMk/>
            <pc:sldMk cId="3734289045" sldId="309"/>
            <ac:spMk id="8" creationId="{41FD03D5-1911-A0EC-C64C-4EF0E20BDB01}"/>
          </ac:spMkLst>
        </pc:spChg>
        <pc:picChg chg="del">
          <ac:chgData name="Jeffreys, Zachary" userId="S::zjeffreys@seattleu.edu::c906f89c-2940-40b7-b97a-f4764ca3677f" providerId="AD" clId="Web-{3E36D179-2889-48E1-ABF9-3D508331E06E}" dt="2022-05-31T02:30:21.255" v="6"/>
          <ac:picMkLst>
            <pc:docMk/>
            <pc:sldMk cId="3734289045" sldId="309"/>
            <ac:picMk id="5" creationId="{3D52418D-44E6-6572-9EBA-BAA6064B4916}"/>
          </ac:picMkLst>
        </pc:picChg>
      </pc:sldChg>
      <pc:sldChg chg="addSp delSp modSp">
        <pc:chgData name="Jeffreys, Zachary" userId="S::zjeffreys@seattleu.edu::c906f89c-2940-40b7-b97a-f4764ca3677f" providerId="AD" clId="Web-{3E36D179-2889-48E1-ABF9-3D508331E06E}" dt="2022-05-31T02:32:13.413" v="55" actId="20577"/>
        <pc:sldMkLst>
          <pc:docMk/>
          <pc:sldMk cId="2781187953" sldId="310"/>
        </pc:sldMkLst>
        <pc:spChg chg="add mod">
          <ac:chgData name="Jeffreys, Zachary" userId="S::zjeffreys@seattleu.edu::c906f89c-2940-40b7-b97a-f4764ca3677f" providerId="AD" clId="Web-{3E36D179-2889-48E1-ABF9-3D508331E06E}" dt="2022-05-31T02:32:13.413" v="55" actId="20577"/>
          <ac:spMkLst>
            <pc:docMk/>
            <pc:sldMk cId="2781187953" sldId="310"/>
            <ac:spMk id="4" creationId="{9FEDC96A-7836-F457-3289-594C4FB55145}"/>
          </ac:spMkLst>
        </pc:spChg>
        <pc:spChg chg="del">
          <ac:chgData name="Jeffreys, Zachary" userId="S::zjeffreys@seattleu.edu::c906f89c-2940-40b7-b97a-f4764ca3677f" providerId="AD" clId="Web-{3E36D179-2889-48E1-ABF9-3D508331E06E}" dt="2022-05-31T02:30:08.349" v="1"/>
          <ac:spMkLst>
            <pc:docMk/>
            <pc:sldMk cId="2781187953" sldId="310"/>
            <ac:spMk id="6" creationId="{7F871541-FE8C-3335-4500-D3B3D8C69265}"/>
          </ac:spMkLst>
        </pc:spChg>
        <pc:spChg chg="add mod">
          <ac:chgData name="Jeffreys, Zachary" userId="S::zjeffreys@seattleu.edu::c906f89c-2940-40b7-b97a-f4764ca3677f" providerId="AD" clId="Web-{3E36D179-2889-48E1-ABF9-3D508331E06E}" dt="2022-05-31T02:32:02.320" v="46" actId="1076"/>
          <ac:spMkLst>
            <pc:docMk/>
            <pc:sldMk cId="2781187953" sldId="310"/>
            <ac:spMk id="7" creationId="{60F478BE-9FB4-8373-06CC-D616794F987E}"/>
          </ac:spMkLst>
        </pc:spChg>
        <pc:spChg chg="mod">
          <ac:chgData name="Jeffreys, Zachary" userId="S::zjeffreys@seattleu.edu::c906f89c-2940-40b7-b97a-f4764ca3677f" providerId="AD" clId="Web-{3E36D179-2889-48E1-ABF9-3D508331E06E}" dt="2022-05-31T02:30:14.302" v="4" actId="20577"/>
          <ac:spMkLst>
            <pc:docMk/>
            <pc:sldMk cId="2781187953" sldId="310"/>
            <ac:spMk id="264" creationId="{00000000-0000-0000-0000-000000000000}"/>
          </ac:spMkLst>
        </pc:spChg>
        <pc:picChg chg="add mod">
          <ac:chgData name="Jeffreys, Zachary" userId="S::zjeffreys@seattleu.edu::c906f89c-2940-40b7-b97a-f4764ca3677f" providerId="AD" clId="Web-{3E36D179-2889-48E1-ABF9-3D508331E06E}" dt="2022-05-31T02:30:17.287" v="5" actId="14100"/>
          <ac:picMkLst>
            <pc:docMk/>
            <pc:sldMk cId="2781187953" sldId="310"/>
            <ac:picMk id="2" creationId="{0BE78E58-68A8-E40F-1844-BB4614ACFD4A}"/>
          </ac:picMkLst>
        </pc:picChg>
      </pc:sldChg>
    </pc:docChg>
  </pc:docChgLst>
  <pc:docChgLst>
    <pc:chgData name="Kruta Arvind" userId="66fd2ed5-3c46-401c-ae16-7f0aa4810ab7" providerId="ADAL" clId="{856DCBE0-E266-453B-BE1C-C0AB636791DD}"/>
    <pc:docChg chg="undo custSel addSld delSld modSld sldOrd delMainMaster">
      <pc:chgData name="Kruta Arvind" userId="66fd2ed5-3c46-401c-ae16-7f0aa4810ab7" providerId="ADAL" clId="{856DCBE0-E266-453B-BE1C-C0AB636791DD}" dt="2022-06-07T05:16:36.877" v="2566" actId="1076"/>
      <pc:docMkLst>
        <pc:docMk/>
      </pc:docMkLst>
      <pc:sldChg chg="addSp delSp modSp mod">
        <pc:chgData name="Kruta Arvind" userId="66fd2ed5-3c46-401c-ae16-7f0aa4810ab7" providerId="ADAL" clId="{856DCBE0-E266-453B-BE1C-C0AB636791DD}" dt="2022-06-07T05:14:03.773" v="2564" actId="1076"/>
        <pc:sldMkLst>
          <pc:docMk/>
          <pc:sldMk cId="0" sldId="257"/>
        </pc:sldMkLst>
        <pc:spChg chg="mod">
          <ac:chgData name="Kruta Arvind" userId="66fd2ed5-3c46-401c-ae16-7f0aa4810ab7" providerId="ADAL" clId="{856DCBE0-E266-453B-BE1C-C0AB636791DD}" dt="2022-06-07T05:14:03.773" v="2564" actId="1076"/>
          <ac:spMkLst>
            <pc:docMk/>
            <pc:sldMk cId="0" sldId="257"/>
            <ac:spMk id="2" creationId="{7613E956-B153-49E9-3513-44937C777DA5}"/>
          </ac:spMkLst>
        </pc:spChg>
        <pc:spChg chg="add mod">
          <ac:chgData name="Kruta Arvind" userId="66fd2ed5-3c46-401c-ae16-7f0aa4810ab7" providerId="ADAL" clId="{856DCBE0-E266-453B-BE1C-C0AB636791DD}" dt="2022-06-07T03:08:47.986" v="2221" actId="20577"/>
          <ac:spMkLst>
            <pc:docMk/>
            <pc:sldMk cId="0" sldId="257"/>
            <ac:spMk id="6" creationId="{4D680293-2515-7890-8AE3-EF798E755075}"/>
          </ac:spMkLst>
        </pc:spChg>
        <pc:spChg chg="del mod">
          <ac:chgData name="Kruta Arvind" userId="66fd2ed5-3c46-401c-ae16-7f0aa4810ab7" providerId="ADAL" clId="{856DCBE0-E266-453B-BE1C-C0AB636791DD}" dt="2022-05-31T02:24:51.388" v="45" actId="478"/>
          <ac:spMkLst>
            <pc:docMk/>
            <pc:sldMk cId="0" sldId="257"/>
            <ac:spMk id="264" creationId="{00000000-0000-0000-0000-000000000000}"/>
          </ac:spMkLst>
        </pc:spChg>
        <pc:spChg chg="del mod">
          <ac:chgData name="Kruta Arvind" userId="66fd2ed5-3c46-401c-ae16-7f0aa4810ab7" providerId="ADAL" clId="{856DCBE0-E266-453B-BE1C-C0AB636791DD}" dt="2022-05-31T02:24:51.388" v="45" actId="478"/>
          <ac:spMkLst>
            <pc:docMk/>
            <pc:sldMk cId="0" sldId="257"/>
            <ac:spMk id="265" creationId="{00000000-0000-0000-0000-000000000000}"/>
          </ac:spMkLst>
        </pc:spChg>
        <pc:picChg chg="add mod">
          <ac:chgData name="Kruta Arvind" userId="66fd2ed5-3c46-401c-ae16-7f0aa4810ab7" providerId="ADAL" clId="{856DCBE0-E266-453B-BE1C-C0AB636791DD}" dt="2022-06-07T02:49:51.959" v="1960" actId="1076"/>
          <ac:picMkLst>
            <pc:docMk/>
            <pc:sldMk cId="0" sldId="257"/>
            <ac:picMk id="4" creationId="{763D1D3B-4011-532C-7A6F-12D45C793445}"/>
          </ac:picMkLst>
        </pc:picChg>
      </pc:sldChg>
      <pc:sldChg chg="del">
        <pc:chgData name="Kruta Arvind" userId="66fd2ed5-3c46-401c-ae16-7f0aa4810ab7" providerId="ADAL" clId="{856DCBE0-E266-453B-BE1C-C0AB636791DD}" dt="2022-05-31T02:24:09.275" v="41" actId="47"/>
        <pc:sldMkLst>
          <pc:docMk/>
          <pc:sldMk cId="0" sldId="258"/>
        </pc:sldMkLst>
      </pc:sldChg>
      <pc:sldChg chg="del">
        <pc:chgData name="Kruta Arvind" userId="66fd2ed5-3c46-401c-ae16-7f0aa4810ab7" providerId="ADAL" clId="{856DCBE0-E266-453B-BE1C-C0AB636791DD}" dt="2022-05-31T02:24:07.992" v="40" actId="47"/>
        <pc:sldMkLst>
          <pc:docMk/>
          <pc:sldMk cId="0" sldId="260"/>
        </pc:sldMkLst>
      </pc:sldChg>
      <pc:sldChg chg="del">
        <pc:chgData name="Kruta Arvind" userId="66fd2ed5-3c46-401c-ae16-7f0aa4810ab7" providerId="ADAL" clId="{856DCBE0-E266-453B-BE1C-C0AB636791DD}" dt="2022-05-31T02:24:04.972" v="39" actId="47"/>
        <pc:sldMkLst>
          <pc:docMk/>
          <pc:sldMk cId="0" sldId="261"/>
        </pc:sldMkLst>
      </pc:sldChg>
      <pc:sldChg chg="del">
        <pc:chgData name="Kruta Arvind" userId="66fd2ed5-3c46-401c-ae16-7f0aa4810ab7" providerId="ADAL" clId="{856DCBE0-E266-453B-BE1C-C0AB636791DD}" dt="2022-05-31T02:24:04.384" v="38" actId="47"/>
        <pc:sldMkLst>
          <pc:docMk/>
          <pc:sldMk cId="0" sldId="262"/>
        </pc:sldMkLst>
      </pc:sldChg>
      <pc:sldChg chg="del">
        <pc:chgData name="Kruta Arvind" userId="66fd2ed5-3c46-401c-ae16-7f0aa4810ab7" providerId="ADAL" clId="{856DCBE0-E266-453B-BE1C-C0AB636791DD}" dt="2022-05-31T02:24:03.581" v="37" actId="47"/>
        <pc:sldMkLst>
          <pc:docMk/>
          <pc:sldMk cId="0" sldId="263"/>
        </pc:sldMkLst>
      </pc:sldChg>
      <pc:sldChg chg="del">
        <pc:chgData name="Kruta Arvind" userId="66fd2ed5-3c46-401c-ae16-7f0aa4810ab7" providerId="ADAL" clId="{856DCBE0-E266-453B-BE1C-C0AB636791DD}" dt="2022-05-31T02:24:01.020" v="36" actId="47"/>
        <pc:sldMkLst>
          <pc:docMk/>
          <pc:sldMk cId="0" sldId="264"/>
        </pc:sldMkLst>
      </pc:sldChg>
      <pc:sldChg chg="del">
        <pc:chgData name="Kruta Arvind" userId="66fd2ed5-3c46-401c-ae16-7f0aa4810ab7" providerId="ADAL" clId="{856DCBE0-E266-453B-BE1C-C0AB636791DD}" dt="2022-05-31T02:24:00.379" v="35" actId="47"/>
        <pc:sldMkLst>
          <pc:docMk/>
          <pc:sldMk cId="0" sldId="265"/>
        </pc:sldMkLst>
      </pc:sldChg>
      <pc:sldChg chg="del">
        <pc:chgData name="Kruta Arvind" userId="66fd2ed5-3c46-401c-ae16-7f0aa4810ab7" providerId="ADAL" clId="{856DCBE0-E266-453B-BE1C-C0AB636791DD}" dt="2022-05-31T02:23:59.605" v="34" actId="47"/>
        <pc:sldMkLst>
          <pc:docMk/>
          <pc:sldMk cId="0" sldId="266"/>
        </pc:sldMkLst>
      </pc:sldChg>
      <pc:sldChg chg="del">
        <pc:chgData name="Kruta Arvind" userId="66fd2ed5-3c46-401c-ae16-7f0aa4810ab7" providerId="ADAL" clId="{856DCBE0-E266-453B-BE1C-C0AB636791DD}" dt="2022-05-31T02:23:59.141" v="33" actId="47"/>
        <pc:sldMkLst>
          <pc:docMk/>
          <pc:sldMk cId="0" sldId="267"/>
        </pc:sldMkLst>
      </pc:sldChg>
      <pc:sldChg chg="del">
        <pc:chgData name="Kruta Arvind" userId="66fd2ed5-3c46-401c-ae16-7f0aa4810ab7" providerId="ADAL" clId="{856DCBE0-E266-453B-BE1C-C0AB636791DD}" dt="2022-05-31T02:23:58.209" v="32" actId="47"/>
        <pc:sldMkLst>
          <pc:docMk/>
          <pc:sldMk cId="0" sldId="268"/>
        </pc:sldMkLst>
      </pc:sldChg>
      <pc:sldChg chg="del">
        <pc:chgData name="Kruta Arvind" userId="66fd2ed5-3c46-401c-ae16-7f0aa4810ab7" providerId="ADAL" clId="{856DCBE0-E266-453B-BE1C-C0AB636791DD}" dt="2022-05-31T02:23:57.669" v="31" actId="47"/>
        <pc:sldMkLst>
          <pc:docMk/>
          <pc:sldMk cId="0" sldId="269"/>
        </pc:sldMkLst>
      </pc:sldChg>
      <pc:sldChg chg="del">
        <pc:chgData name="Kruta Arvind" userId="66fd2ed5-3c46-401c-ae16-7f0aa4810ab7" providerId="ADAL" clId="{856DCBE0-E266-453B-BE1C-C0AB636791DD}" dt="2022-05-31T02:23:57.205" v="30" actId="47"/>
        <pc:sldMkLst>
          <pc:docMk/>
          <pc:sldMk cId="0" sldId="270"/>
        </pc:sldMkLst>
      </pc:sldChg>
      <pc:sldChg chg="del">
        <pc:chgData name="Kruta Arvind" userId="66fd2ed5-3c46-401c-ae16-7f0aa4810ab7" providerId="ADAL" clId="{856DCBE0-E266-453B-BE1C-C0AB636791DD}" dt="2022-05-31T02:23:56.592" v="29" actId="47"/>
        <pc:sldMkLst>
          <pc:docMk/>
          <pc:sldMk cId="0" sldId="271"/>
        </pc:sldMkLst>
      </pc:sldChg>
      <pc:sldChg chg="del">
        <pc:chgData name="Kruta Arvind" userId="66fd2ed5-3c46-401c-ae16-7f0aa4810ab7" providerId="ADAL" clId="{856DCBE0-E266-453B-BE1C-C0AB636791DD}" dt="2022-05-31T02:23:56.076" v="28" actId="47"/>
        <pc:sldMkLst>
          <pc:docMk/>
          <pc:sldMk cId="0" sldId="272"/>
        </pc:sldMkLst>
      </pc:sldChg>
      <pc:sldChg chg="del">
        <pc:chgData name="Kruta Arvind" userId="66fd2ed5-3c46-401c-ae16-7f0aa4810ab7" providerId="ADAL" clId="{856DCBE0-E266-453B-BE1C-C0AB636791DD}" dt="2022-05-31T02:23:55.596" v="27" actId="47"/>
        <pc:sldMkLst>
          <pc:docMk/>
          <pc:sldMk cId="0" sldId="273"/>
        </pc:sldMkLst>
      </pc:sldChg>
      <pc:sldChg chg="del">
        <pc:chgData name="Kruta Arvind" userId="66fd2ed5-3c46-401c-ae16-7f0aa4810ab7" providerId="ADAL" clId="{856DCBE0-E266-453B-BE1C-C0AB636791DD}" dt="2022-05-31T02:23:55.252" v="26" actId="47"/>
        <pc:sldMkLst>
          <pc:docMk/>
          <pc:sldMk cId="0" sldId="274"/>
        </pc:sldMkLst>
      </pc:sldChg>
      <pc:sldChg chg="del">
        <pc:chgData name="Kruta Arvind" userId="66fd2ed5-3c46-401c-ae16-7f0aa4810ab7" providerId="ADAL" clId="{856DCBE0-E266-453B-BE1C-C0AB636791DD}" dt="2022-05-31T02:23:54.916" v="25" actId="47"/>
        <pc:sldMkLst>
          <pc:docMk/>
          <pc:sldMk cId="0" sldId="275"/>
        </pc:sldMkLst>
      </pc:sldChg>
      <pc:sldChg chg="del">
        <pc:chgData name="Kruta Arvind" userId="66fd2ed5-3c46-401c-ae16-7f0aa4810ab7" providerId="ADAL" clId="{856DCBE0-E266-453B-BE1C-C0AB636791DD}" dt="2022-05-31T02:23:54.580" v="24" actId="47"/>
        <pc:sldMkLst>
          <pc:docMk/>
          <pc:sldMk cId="0" sldId="276"/>
        </pc:sldMkLst>
      </pc:sldChg>
      <pc:sldChg chg="del">
        <pc:chgData name="Kruta Arvind" userId="66fd2ed5-3c46-401c-ae16-7f0aa4810ab7" providerId="ADAL" clId="{856DCBE0-E266-453B-BE1C-C0AB636791DD}" dt="2022-05-31T02:23:38.997" v="23" actId="47"/>
        <pc:sldMkLst>
          <pc:docMk/>
          <pc:sldMk cId="0" sldId="277"/>
        </pc:sldMkLst>
      </pc:sldChg>
      <pc:sldChg chg="del">
        <pc:chgData name="Kruta Arvind" userId="66fd2ed5-3c46-401c-ae16-7f0aa4810ab7" providerId="ADAL" clId="{856DCBE0-E266-453B-BE1C-C0AB636791DD}" dt="2022-05-31T02:23:38.193" v="22" actId="47"/>
        <pc:sldMkLst>
          <pc:docMk/>
          <pc:sldMk cId="0" sldId="278"/>
        </pc:sldMkLst>
      </pc:sldChg>
      <pc:sldChg chg="del">
        <pc:chgData name="Kruta Arvind" userId="66fd2ed5-3c46-401c-ae16-7f0aa4810ab7" providerId="ADAL" clId="{856DCBE0-E266-453B-BE1C-C0AB636791DD}" dt="2022-05-31T02:23:37.565" v="21" actId="47"/>
        <pc:sldMkLst>
          <pc:docMk/>
          <pc:sldMk cId="0" sldId="279"/>
        </pc:sldMkLst>
      </pc:sldChg>
      <pc:sldChg chg="del">
        <pc:chgData name="Kruta Arvind" userId="66fd2ed5-3c46-401c-ae16-7f0aa4810ab7" providerId="ADAL" clId="{856DCBE0-E266-453B-BE1C-C0AB636791DD}" dt="2022-05-31T02:23:36.921" v="20" actId="47"/>
        <pc:sldMkLst>
          <pc:docMk/>
          <pc:sldMk cId="0" sldId="280"/>
        </pc:sldMkLst>
      </pc:sldChg>
      <pc:sldChg chg="del">
        <pc:chgData name="Kruta Arvind" userId="66fd2ed5-3c46-401c-ae16-7f0aa4810ab7" providerId="ADAL" clId="{856DCBE0-E266-453B-BE1C-C0AB636791DD}" dt="2022-05-31T02:23:35.881" v="19" actId="47"/>
        <pc:sldMkLst>
          <pc:docMk/>
          <pc:sldMk cId="0" sldId="281"/>
        </pc:sldMkLst>
      </pc:sldChg>
      <pc:sldChg chg="del">
        <pc:chgData name="Kruta Arvind" userId="66fd2ed5-3c46-401c-ae16-7f0aa4810ab7" providerId="ADAL" clId="{856DCBE0-E266-453B-BE1C-C0AB636791DD}" dt="2022-05-31T02:23:34.991" v="18" actId="47"/>
        <pc:sldMkLst>
          <pc:docMk/>
          <pc:sldMk cId="0" sldId="282"/>
        </pc:sldMkLst>
      </pc:sldChg>
      <pc:sldChg chg="del">
        <pc:chgData name="Kruta Arvind" userId="66fd2ed5-3c46-401c-ae16-7f0aa4810ab7" providerId="ADAL" clId="{856DCBE0-E266-453B-BE1C-C0AB636791DD}" dt="2022-05-31T02:23:33.413" v="17" actId="47"/>
        <pc:sldMkLst>
          <pc:docMk/>
          <pc:sldMk cId="0" sldId="283"/>
        </pc:sldMkLst>
      </pc:sldChg>
      <pc:sldChg chg="del">
        <pc:chgData name="Kruta Arvind" userId="66fd2ed5-3c46-401c-ae16-7f0aa4810ab7" providerId="ADAL" clId="{856DCBE0-E266-453B-BE1C-C0AB636791DD}" dt="2022-05-31T02:23:28.819" v="16" actId="47"/>
        <pc:sldMkLst>
          <pc:docMk/>
          <pc:sldMk cId="0" sldId="284"/>
        </pc:sldMkLst>
      </pc:sldChg>
      <pc:sldChg chg="del">
        <pc:chgData name="Kruta Arvind" userId="66fd2ed5-3c46-401c-ae16-7f0aa4810ab7" providerId="ADAL" clId="{856DCBE0-E266-453B-BE1C-C0AB636791DD}" dt="2022-05-31T02:23:28.466" v="15" actId="47"/>
        <pc:sldMkLst>
          <pc:docMk/>
          <pc:sldMk cId="0" sldId="285"/>
        </pc:sldMkLst>
      </pc:sldChg>
      <pc:sldChg chg="del">
        <pc:chgData name="Kruta Arvind" userId="66fd2ed5-3c46-401c-ae16-7f0aa4810ab7" providerId="ADAL" clId="{856DCBE0-E266-453B-BE1C-C0AB636791DD}" dt="2022-05-31T02:23:27.981" v="14" actId="47"/>
        <pc:sldMkLst>
          <pc:docMk/>
          <pc:sldMk cId="0" sldId="286"/>
        </pc:sldMkLst>
      </pc:sldChg>
      <pc:sldChg chg="del">
        <pc:chgData name="Kruta Arvind" userId="66fd2ed5-3c46-401c-ae16-7f0aa4810ab7" providerId="ADAL" clId="{856DCBE0-E266-453B-BE1C-C0AB636791DD}" dt="2022-05-31T02:23:25.744" v="13" actId="47"/>
        <pc:sldMkLst>
          <pc:docMk/>
          <pc:sldMk cId="0" sldId="287"/>
        </pc:sldMkLst>
      </pc:sldChg>
      <pc:sldChg chg="del">
        <pc:chgData name="Kruta Arvind" userId="66fd2ed5-3c46-401c-ae16-7f0aa4810ab7" providerId="ADAL" clId="{856DCBE0-E266-453B-BE1C-C0AB636791DD}" dt="2022-05-31T02:23:25.688" v="12" actId="47"/>
        <pc:sldMkLst>
          <pc:docMk/>
          <pc:sldMk cId="0" sldId="288"/>
        </pc:sldMkLst>
      </pc:sldChg>
      <pc:sldChg chg="del">
        <pc:chgData name="Kruta Arvind" userId="66fd2ed5-3c46-401c-ae16-7f0aa4810ab7" providerId="ADAL" clId="{856DCBE0-E266-453B-BE1C-C0AB636791DD}" dt="2022-05-31T02:23:25.632" v="11" actId="47"/>
        <pc:sldMkLst>
          <pc:docMk/>
          <pc:sldMk cId="0" sldId="289"/>
        </pc:sldMkLst>
      </pc:sldChg>
      <pc:sldChg chg="del">
        <pc:chgData name="Kruta Arvind" userId="66fd2ed5-3c46-401c-ae16-7f0aa4810ab7" providerId="ADAL" clId="{856DCBE0-E266-453B-BE1C-C0AB636791DD}" dt="2022-05-31T02:23:25.529" v="10" actId="47"/>
        <pc:sldMkLst>
          <pc:docMk/>
          <pc:sldMk cId="0" sldId="290"/>
        </pc:sldMkLst>
      </pc:sldChg>
      <pc:sldChg chg="del">
        <pc:chgData name="Kruta Arvind" userId="66fd2ed5-3c46-401c-ae16-7f0aa4810ab7" providerId="ADAL" clId="{856DCBE0-E266-453B-BE1C-C0AB636791DD}" dt="2022-05-31T02:23:24.799" v="9" actId="47"/>
        <pc:sldMkLst>
          <pc:docMk/>
          <pc:sldMk cId="0" sldId="291"/>
        </pc:sldMkLst>
      </pc:sldChg>
      <pc:sldChg chg="del">
        <pc:chgData name="Kruta Arvind" userId="66fd2ed5-3c46-401c-ae16-7f0aa4810ab7" providerId="ADAL" clId="{856DCBE0-E266-453B-BE1C-C0AB636791DD}" dt="2022-05-31T02:23:23.680" v="8" actId="47"/>
        <pc:sldMkLst>
          <pc:docMk/>
          <pc:sldMk cId="0" sldId="292"/>
        </pc:sldMkLst>
      </pc:sldChg>
      <pc:sldChg chg="del">
        <pc:chgData name="Kruta Arvind" userId="66fd2ed5-3c46-401c-ae16-7f0aa4810ab7" providerId="ADAL" clId="{856DCBE0-E266-453B-BE1C-C0AB636791DD}" dt="2022-05-31T02:23:23.524" v="7" actId="47"/>
        <pc:sldMkLst>
          <pc:docMk/>
          <pc:sldMk cId="0" sldId="293"/>
        </pc:sldMkLst>
      </pc:sldChg>
      <pc:sldChg chg="del">
        <pc:chgData name="Kruta Arvind" userId="66fd2ed5-3c46-401c-ae16-7f0aa4810ab7" providerId="ADAL" clId="{856DCBE0-E266-453B-BE1C-C0AB636791DD}" dt="2022-05-31T02:23:23.208" v="6" actId="47"/>
        <pc:sldMkLst>
          <pc:docMk/>
          <pc:sldMk cId="0" sldId="294"/>
        </pc:sldMkLst>
      </pc:sldChg>
      <pc:sldChg chg="del">
        <pc:chgData name="Kruta Arvind" userId="66fd2ed5-3c46-401c-ae16-7f0aa4810ab7" providerId="ADAL" clId="{856DCBE0-E266-453B-BE1C-C0AB636791DD}" dt="2022-05-31T02:23:22.785" v="5" actId="47"/>
        <pc:sldMkLst>
          <pc:docMk/>
          <pc:sldMk cId="0" sldId="295"/>
        </pc:sldMkLst>
      </pc:sldChg>
      <pc:sldChg chg="del">
        <pc:chgData name="Kruta Arvind" userId="66fd2ed5-3c46-401c-ae16-7f0aa4810ab7" providerId="ADAL" clId="{856DCBE0-E266-453B-BE1C-C0AB636791DD}" dt="2022-05-31T02:23:22.352" v="4" actId="47"/>
        <pc:sldMkLst>
          <pc:docMk/>
          <pc:sldMk cId="0" sldId="296"/>
        </pc:sldMkLst>
      </pc:sldChg>
      <pc:sldChg chg="del">
        <pc:chgData name="Kruta Arvind" userId="66fd2ed5-3c46-401c-ae16-7f0aa4810ab7" providerId="ADAL" clId="{856DCBE0-E266-453B-BE1C-C0AB636791DD}" dt="2022-05-31T02:23:22.030" v="3" actId="47"/>
        <pc:sldMkLst>
          <pc:docMk/>
          <pc:sldMk cId="0" sldId="297"/>
        </pc:sldMkLst>
      </pc:sldChg>
      <pc:sldChg chg="del">
        <pc:chgData name="Kruta Arvind" userId="66fd2ed5-3c46-401c-ae16-7f0aa4810ab7" providerId="ADAL" clId="{856DCBE0-E266-453B-BE1C-C0AB636791DD}" dt="2022-05-31T02:23:21.430" v="2" actId="47"/>
        <pc:sldMkLst>
          <pc:docMk/>
          <pc:sldMk cId="0" sldId="298"/>
        </pc:sldMkLst>
      </pc:sldChg>
      <pc:sldChg chg="del">
        <pc:chgData name="Kruta Arvind" userId="66fd2ed5-3c46-401c-ae16-7f0aa4810ab7" providerId="ADAL" clId="{856DCBE0-E266-453B-BE1C-C0AB636791DD}" dt="2022-05-31T02:23:20.889" v="1" actId="47"/>
        <pc:sldMkLst>
          <pc:docMk/>
          <pc:sldMk cId="0" sldId="299"/>
        </pc:sldMkLst>
      </pc:sldChg>
      <pc:sldChg chg="del">
        <pc:chgData name="Kruta Arvind" userId="66fd2ed5-3c46-401c-ae16-7f0aa4810ab7" providerId="ADAL" clId="{856DCBE0-E266-453B-BE1C-C0AB636791DD}" dt="2022-05-31T02:23:19.968" v="0" actId="47"/>
        <pc:sldMkLst>
          <pc:docMk/>
          <pc:sldMk cId="0" sldId="300"/>
        </pc:sldMkLst>
      </pc:sldChg>
      <pc:sldChg chg="modSp mod">
        <pc:chgData name="Kruta Arvind" userId="66fd2ed5-3c46-401c-ae16-7f0aa4810ab7" providerId="ADAL" clId="{856DCBE0-E266-453B-BE1C-C0AB636791DD}" dt="2022-06-06T17:36:15.100" v="104" actId="1076"/>
        <pc:sldMkLst>
          <pc:docMk/>
          <pc:sldMk cId="952376481" sldId="303"/>
        </pc:sldMkLst>
        <pc:spChg chg="mod">
          <ac:chgData name="Kruta Arvind" userId="66fd2ed5-3c46-401c-ae16-7f0aa4810ab7" providerId="ADAL" clId="{856DCBE0-E266-453B-BE1C-C0AB636791DD}" dt="2022-06-06T17:36:15.100" v="104" actId="1076"/>
          <ac:spMkLst>
            <pc:docMk/>
            <pc:sldMk cId="952376481" sldId="303"/>
            <ac:spMk id="4" creationId="{EDA7CDAE-3D37-9768-B7AD-A157C254E637}"/>
          </ac:spMkLst>
        </pc:spChg>
        <pc:spChg chg="mod">
          <ac:chgData name="Kruta Arvind" userId="66fd2ed5-3c46-401c-ae16-7f0aa4810ab7" providerId="ADAL" clId="{856DCBE0-E266-453B-BE1C-C0AB636791DD}" dt="2022-06-06T17:35:59.610" v="103" actId="12"/>
          <ac:spMkLst>
            <pc:docMk/>
            <pc:sldMk cId="952376481" sldId="303"/>
            <ac:spMk id="5" creationId="{6FF9E399-4BB7-98AB-D539-AA5D56824DF8}"/>
          </ac:spMkLst>
        </pc:spChg>
      </pc:sldChg>
      <pc:sldChg chg="modSp mod">
        <pc:chgData name="Kruta Arvind" userId="66fd2ed5-3c46-401c-ae16-7f0aa4810ab7" providerId="ADAL" clId="{856DCBE0-E266-453B-BE1C-C0AB636791DD}" dt="2022-06-07T04:54:12.274" v="2396" actId="20577"/>
        <pc:sldMkLst>
          <pc:docMk/>
          <pc:sldMk cId="2517884135" sldId="304"/>
        </pc:sldMkLst>
        <pc:spChg chg="mod">
          <ac:chgData name="Kruta Arvind" userId="66fd2ed5-3c46-401c-ae16-7f0aa4810ab7" providerId="ADAL" clId="{856DCBE0-E266-453B-BE1C-C0AB636791DD}" dt="2022-06-06T19:52:57.198" v="180" actId="1076"/>
          <ac:spMkLst>
            <pc:docMk/>
            <pc:sldMk cId="2517884135" sldId="304"/>
            <ac:spMk id="264" creationId="{00000000-0000-0000-0000-000000000000}"/>
          </ac:spMkLst>
        </pc:spChg>
        <pc:spChg chg="mod">
          <ac:chgData name="Kruta Arvind" userId="66fd2ed5-3c46-401c-ae16-7f0aa4810ab7" providerId="ADAL" clId="{856DCBE0-E266-453B-BE1C-C0AB636791DD}" dt="2022-06-07T04:54:12.274" v="2396" actId="20577"/>
          <ac:spMkLst>
            <pc:docMk/>
            <pc:sldMk cId="2517884135" sldId="304"/>
            <ac:spMk id="265" creationId="{00000000-0000-0000-0000-000000000000}"/>
          </ac:spMkLst>
        </pc:spChg>
      </pc:sldChg>
      <pc:sldChg chg="modSp mod">
        <pc:chgData name="Kruta Arvind" userId="66fd2ed5-3c46-401c-ae16-7f0aa4810ab7" providerId="ADAL" clId="{856DCBE0-E266-453B-BE1C-C0AB636791DD}" dt="2022-06-06T19:49:29.254" v="163" actId="12"/>
        <pc:sldMkLst>
          <pc:docMk/>
          <pc:sldMk cId="3904899310" sldId="305"/>
        </pc:sldMkLst>
        <pc:spChg chg="mod">
          <ac:chgData name="Kruta Arvind" userId="66fd2ed5-3c46-401c-ae16-7f0aa4810ab7" providerId="ADAL" clId="{856DCBE0-E266-453B-BE1C-C0AB636791DD}" dt="2022-06-06T19:49:29.254" v="163" actId="12"/>
          <ac:spMkLst>
            <pc:docMk/>
            <pc:sldMk cId="3904899310" sldId="305"/>
            <ac:spMk id="304" creationId="{00000000-0000-0000-0000-000000000000}"/>
          </ac:spMkLst>
        </pc:spChg>
      </pc:sldChg>
      <pc:sldChg chg="modSp mod">
        <pc:chgData name="Kruta Arvind" userId="66fd2ed5-3c46-401c-ae16-7f0aa4810ab7" providerId="ADAL" clId="{856DCBE0-E266-453B-BE1C-C0AB636791DD}" dt="2022-06-06T19:55:50.589" v="202" actId="20577"/>
        <pc:sldMkLst>
          <pc:docMk/>
          <pc:sldMk cId="2285019628" sldId="306"/>
        </pc:sldMkLst>
        <pc:spChg chg="mod">
          <ac:chgData name="Kruta Arvind" userId="66fd2ed5-3c46-401c-ae16-7f0aa4810ab7" providerId="ADAL" clId="{856DCBE0-E266-453B-BE1C-C0AB636791DD}" dt="2022-06-06T19:55:50.589" v="202" actId="20577"/>
          <ac:spMkLst>
            <pc:docMk/>
            <pc:sldMk cId="2285019628" sldId="306"/>
            <ac:spMk id="315" creationId="{00000000-0000-0000-0000-000000000000}"/>
          </ac:spMkLst>
        </pc:spChg>
        <pc:spChg chg="mod">
          <ac:chgData name="Kruta Arvind" userId="66fd2ed5-3c46-401c-ae16-7f0aa4810ab7" providerId="ADAL" clId="{856DCBE0-E266-453B-BE1C-C0AB636791DD}" dt="2022-06-06T19:49:40.466" v="164" actId="12"/>
          <ac:spMkLst>
            <pc:docMk/>
            <pc:sldMk cId="2285019628" sldId="306"/>
            <ac:spMk id="317" creationId="{00000000-0000-0000-0000-000000000000}"/>
          </ac:spMkLst>
        </pc:spChg>
        <pc:spChg chg="mod">
          <ac:chgData name="Kruta Arvind" userId="66fd2ed5-3c46-401c-ae16-7f0aa4810ab7" providerId="ADAL" clId="{856DCBE0-E266-453B-BE1C-C0AB636791DD}" dt="2022-06-06T19:49:57.466" v="166" actId="12"/>
          <ac:spMkLst>
            <pc:docMk/>
            <pc:sldMk cId="2285019628" sldId="306"/>
            <ac:spMk id="321" creationId="{00000000-0000-0000-0000-000000000000}"/>
          </ac:spMkLst>
        </pc:spChg>
        <pc:spChg chg="mod">
          <ac:chgData name="Kruta Arvind" userId="66fd2ed5-3c46-401c-ae16-7f0aa4810ab7" providerId="ADAL" clId="{856DCBE0-E266-453B-BE1C-C0AB636791DD}" dt="2022-06-06T19:50:07.541" v="167" actId="12"/>
          <ac:spMkLst>
            <pc:docMk/>
            <pc:sldMk cId="2285019628" sldId="306"/>
            <ac:spMk id="323" creationId="{00000000-0000-0000-0000-000000000000}"/>
          </ac:spMkLst>
        </pc:spChg>
      </pc:sldChg>
      <pc:sldChg chg="delSp modSp mod">
        <pc:chgData name="Kruta Arvind" userId="66fd2ed5-3c46-401c-ae16-7f0aa4810ab7" providerId="ADAL" clId="{856DCBE0-E266-453B-BE1C-C0AB636791DD}" dt="2022-05-31T02:29:43.552" v="98" actId="20577"/>
        <pc:sldMkLst>
          <pc:docMk/>
          <pc:sldMk cId="929325583" sldId="307"/>
        </pc:sldMkLst>
        <pc:spChg chg="del">
          <ac:chgData name="Kruta Arvind" userId="66fd2ed5-3c46-401c-ae16-7f0aa4810ab7" providerId="ADAL" clId="{856DCBE0-E266-453B-BE1C-C0AB636791DD}" dt="2022-05-31T02:24:58.292" v="46" actId="478"/>
          <ac:spMkLst>
            <pc:docMk/>
            <pc:sldMk cId="929325583" sldId="307"/>
            <ac:spMk id="3" creationId="{9BCF4705-97AC-F6EA-7F40-107E71A78139}"/>
          </ac:spMkLst>
        </pc:spChg>
        <pc:spChg chg="del">
          <ac:chgData name="Kruta Arvind" userId="66fd2ed5-3c46-401c-ae16-7f0aa4810ab7" providerId="ADAL" clId="{856DCBE0-E266-453B-BE1C-C0AB636791DD}" dt="2022-05-31T02:24:58.292" v="46" actId="478"/>
          <ac:spMkLst>
            <pc:docMk/>
            <pc:sldMk cId="929325583" sldId="307"/>
            <ac:spMk id="5" creationId="{08911F1C-7786-91DD-D6E6-E5533C954008}"/>
          </ac:spMkLst>
        </pc:spChg>
        <pc:spChg chg="mod">
          <ac:chgData name="Kruta Arvind" userId="66fd2ed5-3c46-401c-ae16-7f0aa4810ab7" providerId="ADAL" clId="{856DCBE0-E266-453B-BE1C-C0AB636791DD}" dt="2022-05-31T02:29:43.552" v="98" actId="20577"/>
          <ac:spMkLst>
            <pc:docMk/>
            <pc:sldMk cId="929325583" sldId="307"/>
            <ac:spMk id="799" creationId="{00000000-0000-0000-0000-000000000000}"/>
          </ac:spMkLst>
        </pc:spChg>
      </pc:sldChg>
      <pc:sldChg chg="modSp mod">
        <pc:chgData name="Kruta Arvind" userId="66fd2ed5-3c46-401c-ae16-7f0aa4810ab7" providerId="ADAL" clId="{856DCBE0-E266-453B-BE1C-C0AB636791DD}" dt="2022-06-07T02:01:45.084" v="743" actId="20577"/>
        <pc:sldMkLst>
          <pc:docMk/>
          <pc:sldMk cId="3575633154" sldId="308"/>
        </pc:sldMkLst>
        <pc:spChg chg="mod">
          <ac:chgData name="Kruta Arvind" userId="66fd2ed5-3c46-401c-ae16-7f0aa4810ab7" providerId="ADAL" clId="{856DCBE0-E266-453B-BE1C-C0AB636791DD}" dt="2022-06-07T02:01:45.084" v="743" actId="20577"/>
          <ac:spMkLst>
            <pc:docMk/>
            <pc:sldMk cId="3575633154" sldId="308"/>
            <ac:spMk id="347" creationId="{00000000-0000-0000-0000-000000000000}"/>
          </ac:spMkLst>
        </pc:spChg>
      </pc:sldChg>
      <pc:sldChg chg="modSp mod">
        <pc:chgData name="Kruta Arvind" userId="66fd2ed5-3c46-401c-ae16-7f0aa4810ab7" providerId="ADAL" clId="{856DCBE0-E266-453B-BE1C-C0AB636791DD}" dt="2022-06-07T05:00:10.026" v="2422" actId="20577"/>
        <pc:sldMkLst>
          <pc:docMk/>
          <pc:sldMk cId="3734289045" sldId="309"/>
        </pc:sldMkLst>
        <pc:spChg chg="mod">
          <ac:chgData name="Kruta Arvind" userId="66fd2ed5-3c46-401c-ae16-7f0aa4810ab7" providerId="ADAL" clId="{856DCBE0-E266-453B-BE1C-C0AB636791DD}" dt="2022-06-07T05:00:10.026" v="2422" actId="20577"/>
          <ac:spMkLst>
            <pc:docMk/>
            <pc:sldMk cId="3734289045" sldId="309"/>
            <ac:spMk id="5" creationId="{8B6ABC04-4444-BC20-A71A-D908DEAB06DF}"/>
          </ac:spMkLst>
        </pc:spChg>
      </pc:sldChg>
      <pc:sldChg chg="modSp mod">
        <pc:chgData name="Kruta Arvind" userId="66fd2ed5-3c46-401c-ae16-7f0aa4810ab7" providerId="ADAL" clId="{856DCBE0-E266-453B-BE1C-C0AB636791DD}" dt="2022-06-07T05:01:01.614" v="2430" actId="14100"/>
        <pc:sldMkLst>
          <pc:docMk/>
          <pc:sldMk cId="2781187953" sldId="310"/>
        </pc:sldMkLst>
        <pc:spChg chg="mod">
          <ac:chgData name="Kruta Arvind" userId="66fd2ed5-3c46-401c-ae16-7f0aa4810ab7" providerId="ADAL" clId="{856DCBE0-E266-453B-BE1C-C0AB636791DD}" dt="2022-06-07T01:46:14.720" v="498" actId="20577"/>
          <ac:spMkLst>
            <pc:docMk/>
            <pc:sldMk cId="2781187953" sldId="310"/>
            <ac:spMk id="9" creationId="{FAE9EB8E-036F-5D58-0A10-C482BF09DF5C}"/>
          </ac:spMkLst>
        </pc:spChg>
        <pc:picChg chg="mod">
          <ac:chgData name="Kruta Arvind" userId="66fd2ed5-3c46-401c-ae16-7f0aa4810ab7" providerId="ADAL" clId="{856DCBE0-E266-453B-BE1C-C0AB636791DD}" dt="2022-06-07T05:01:01.614" v="2430" actId="14100"/>
          <ac:picMkLst>
            <pc:docMk/>
            <pc:sldMk cId="2781187953" sldId="310"/>
            <ac:picMk id="11" creationId="{0D3D8C4A-59FE-D0EA-D966-83B4D0E9AB88}"/>
          </ac:picMkLst>
        </pc:picChg>
        <pc:picChg chg="mod">
          <ac:chgData name="Kruta Arvind" userId="66fd2ed5-3c46-401c-ae16-7f0aa4810ab7" providerId="ADAL" clId="{856DCBE0-E266-453B-BE1C-C0AB636791DD}" dt="2022-06-07T05:00:52.758" v="2428" actId="14100"/>
          <ac:picMkLst>
            <pc:docMk/>
            <pc:sldMk cId="2781187953" sldId="310"/>
            <ac:picMk id="12" creationId="{30C6EA98-2F8D-C28F-1971-BC095AD47F94}"/>
          </ac:picMkLst>
        </pc:picChg>
      </pc:sldChg>
      <pc:sldChg chg="modSp mod">
        <pc:chgData name="Kruta Arvind" userId="66fd2ed5-3c46-401c-ae16-7f0aa4810ab7" providerId="ADAL" clId="{856DCBE0-E266-453B-BE1C-C0AB636791DD}" dt="2022-06-07T04:59:45.413" v="2420" actId="20577"/>
        <pc:sldMkLst>
          <pc:docMk/>
          <pc:sldMk cId="2564815400" sldId="312"/>
        </pc:sldMkLst>
        <pc:spChg chg="mod">
          <ac:chgData name="Kruta Arvind" userId="66fd2ed5-3c46-401c-ae16-7f0aa4810ab7" providerId="ADAL" clId="{856DCBE0-E266-453B-BE1C-C0AB636791DD}" dt="2022-06-07T04:59:10.235" v="2399" actId="1076"/>
          <ac:spMkLst>
            <pc:docMk/>
            <pc:sldMk cId="2564815400" sldId="312"/>
            <ac:spMk id="724" creationId="{00000000-0000-0000-0000-000000000000}"/>
          </ac:spMkLst>
        </pc:spChg>
        <pc:spChg chg="mod">
          <ac:chgData name="Kruta Arvind" userId="66fd2ed5-3c46-401c-ae16-7f0aa4810ab7" providerId="ADAL" clId="{856DCBE0-E266-453B-BE1C-C0AB636791DD}" dt="2022-06-07T04:59:20.454" v="2412" actId="20577"/>
          <ac:spMkLst>
            <pc:docMk/>
            <pc:sldMk cId="2564815400" sldId="312"/>
            <ac:spMk id="729" creationId="{00000000-0000-0000-0000-000000000000}"/>
          </ac:spMkLst>
        </pc:spChg>
        <pc:spChg chg="mod">
          <ac:chgData name="Kruta Arvind" userId="66fd2ed5-3c46-401c-ae16-7f0aa4810ab7" providerId="ADAL" clId="{856DCBE0-E266-453B-BE1C-C0AB636791DD}" dt="2022-06-07T04:59:45.413" v="2420" actId="20577"/>
          <ac:spMkLst>
            <pc:docMk/>
            <pc:sldMk cId="2564815400" sldId="312"/>
            <ac:spMk id="733" creationId="{00000000-0000-0000-0000-000000000000}"/>
          </ac:spMkLst>
        </pc:spChg>
      </pc:sldChg>
      <pc:sldChg chg="modSp mod">
        <pc:chgData name="Kruta Arvind" userId="66fd2ed5-3c46-401c-ae16-7f0aa4810ab7" providerId="ADAL" clId="{856DCBE0-E266-453B-BE1C-C0AB636791DD}" dt="2022-06-07T02:39:48.946" v="1874" actId="20577"/>
        <pc:sldMkLst>
          <pc:docMk/>
          <pc:sldMk cId="3628232631" sldId="313"/>
        </pc:sldMkLst>
        <pc:spChg chg="mod">
          <ac:chgData name="Kruta Arvind" userId="66fd2ed5-3c46-401c-ae16-7f0aa4810ab7" providerId="ADAL" clId="{856DCBE0-E266-453B-BE1C-C0AB636791DD}" dt="2022-06-07T00:47:09.022" v="212" actId="1076"/>
          <ac:spMkLst>
            <pc:docMk/>
            <pc:sldMk cId="3628232631" sldId="313"/>
            <ac:spMk id="3" creationId="{A749FCBA-9A00-3822-BF56-382BE766537A}"/>
          </ac:spMkLst>
        </pc:spChg>
        <pc:spChg chg="mod">
          <ac:chgData name="Kruta Arvind" userId="66fd2ed5-3c46-401c-ae16-7f0aa4810ab7" providerId="ADAL" clId="{856DCBE0-E266-453B-BE1C-C0AB636791DD}" dt="2022-06-07T02:39:48.946" v="1874" actId="20577"/>
          <ac:spMkLst>
            <pc:docMk/>
            <pc:sldMk cId="3628232631" sldId="313"/>
            <ac:spMk id="4" creationId="{4BAEA8A7-8677-3289-7FCA-A4B9C1CE24D2}"/>
          </ac:spMkLst>
        </pc:spChg>
      </pc:sldChg>
      <pc:sldChg chg="addSp delSp modSp mod">
        <pc:chgData name="Kruta Arvind" userId="66fd2ed5-3c46-401c-ae16-7f0aa4810ab7" providerId="ADAL" clId="{856DCBE0-E266-453B-BE1C-C0AB636791DD}" dt="2022-06-07T05:13:27.706" v="2560" actId="1076"/>
        <pc:sldMkLst>
          <pc:docMk/>
          <pc:sldMk cId="3105802178" sldId="314"/>
        </pc:sldMkLst>
        <pc:spChg chg="add mod">
          <ac:chgData name="Kruta Arvind" userId="66fd2ed5-3c46-401c-ae16-7f0aa4810ab7" providerId="ADAL" clId="{856DCBE0-E266-453B-BE1C-C0AB636791DD}" dt="2022-06-07T05:06:35.664" v="2530" actId="20577"/>
          <ac:spMkLst>
            <pc:docMk/>
            <pc:sldMk cId="3105802178" sldId="314"/>
            <ac:spMk id="2" creationId="{1273900D-3102-7E40-E04E-7146940774CB}"/>
          </ac:spMkLst>
        </pc:spChg>
        <pc:spChg chg="add del mod">
          <ac:chgData name="Kruta Arvind" userId="66fd2ed5-3c46-401c-ae16-7f0aa4810ab7" providerId="ADAL" clId="{856DCBE0-E266-453B-BE1C-C0AB636791DD}" dt="2022-05-31T03:33:24.586" v="101" actId="478"/>
          <ac:spMkLst>
            <pc:docMk/>
            <pc:sldMk cId="3105802178" sldId="314"/>
            <ac:spMk id="3" creationId="{3EF38EDE-2A34-4B8B-0644-14AFE7061030}"/>
          </ac:spMkLst>
        </pc:spChg>
        <pc:spChg chg="mod">
          <ac:chgData name="Kruta Arvind" userId="66fd2ed5-3c46-401c-ae16-7f0aa4810ab7" providerId="ADAL" clId="{856DCBE0-E266-453B-BE1C-C0AB636791DD}" dt="2022-06-07T05:13:27.706" v="2560" actId="1076"/>
          <ac:spMkLst>
            <pc:docMk/>
            <pc:sldMk cId="3105802178" sldId="314"/>
            <ac:spMk id="3" creationId="{DC7DDBA4-A95B-AC50-5411-083B82EAF418}"/>
          </ac:spMkLst>
        </pc:spChg>
        <pc:spChg chg="mod">
          <ac:chgData name="Kruta Arvind" userId="66fd2ed5-3c46-401c-ae16-7f0aa4810ab7" providerId="ADAL" clId="{856DCBE0-E266-453B-BE1C-C0AB636791DD}" dt="2022-05-31T02:29:29.028" v="87" actId="207"/>
          <ac:spMkLst>
            <pc:docMk/>
            <pc:sldMk cId="3105802178" sldId="314"/>
            <ac:spMk id="398" creationId="{00000000-0000-0000-0000-000000000000}"/>
          </ac:spMkLst>
        </pc:spChg>
        <pc:spChg chg="del mod">
          <ac:chgData name="Kruta Arvind" userId="66fd2ed5-3c46-401c-ae16-7f0aa4810ab7" providerId="ADAL" clId="{856DCBE0-E266-453B-BE1C-C0AB636791DD}" dt="2022-05-31T03:33:20.928" v="100" actId="478"/>
          <ac:spMkLst>
            <pc:docMk/>
            <pc:sldMk cId="3105802178" sldId="314"/>
            <ac:spMk id="399" creationId="{00000000-0000-0000-0000-000000000000}"/>
          </ac:spMkLst>
        </pc:spChg>
      </pc:sldChg>
      <pc:sldChg chg="modSp mod">
        <pc:chgData name="Kruta Arvind" userId="66fd2ed5-3c46-401c-ae16-7f0aa4810ab7" providerId="ADAL" clId="{856DCBE0-E266-453B-BE1C-C0AB636791DD}" dt="2022-06-07T01:15:43.431" v="269" actId="20577"/>
        <pc:sldMkLst>
          <pc:docMk/>
          <pc:sldMk cId="2780474177" sldId="317"/>
        </pc:sldMkLst>
        <pc:spChg chg="mod">
          <ac:chgData name="Kruta Arvind" userId="66fd2ed5-3c46-401c-ae16-7f0aa4810ab7" providerId="ADAL" clId="{856DCBE0-E266-453B-BE1C-C0AB636791DD}" dt="2022-06-07T01:15:43.431" v="269" actId="20577"/>
          <ac:spMkLst>
            <pc:docMk/>
            <pc:sldMk cId="2780474177" sldId="317"/>
            <ac:spMk id="2" creationId="{374B15A2-A75A-EC2C-AA67-DE2CFF251148}"/>
          </ac:spMkLst>
        </pc:spChg>
        <pc:spChg chg="mod">
          <ac:chgData name="Kruta Arvind" userId="66fd2ed5-3c46-401c-ae16-7f0aa4810ab7" providerId="ADAL" clId="{856DCBE0-E266-453B-BE1C-C0AB636791DD}" dt="2022-06-07T01:12:05.688" v="238" actId="255"/>
          <ac:spMkLst>
            <pc:docMk/>
            <pc:sldMk cId="2780474177" sldId="317"/>
            <ac:spMk id="3" creationId="{95D836F1-C136-2488-D42B-8411D237C7C0}"/>
          </ac:spMkLst>
        </pc:spChg>
      </pc:sldChg>
      <pc:sldChg chg="addSp modSp mod">
        <pc:chgData name="Kruta Arvind" userId="66fd2ed5-3c46-401c-ae16-7f0aa4810ab7" providerId="ADAL" clId="{856DCBE0-E266-453B-BE1C-C0AB636791DD}" dt="2022-06-07T03:11:07.788" v="2373" actId="14100"/>
        <pc:sldMkLst>
          <pc:docMk/>
          <pc:sldMk cId="3366078931" sldId="318"/>
        </pc:sldMkLst>
        <pc:spChg chg="mod">
          <ac:chgData name="Kruta Arvind" userId="66fd2ed5-3c46-401c-ae16-7f0aa4810ab7" providerId="ADAL" clId="{856DCBE0-E266-453B-BE1C-C0AB636791DD}" dt="2022-06-07T03:07:48.110" v="2187" actId="20577"/>
          <ac:spMkLst>
            <pc:docMk/>
            <pc:sldMk cId="3366078931" sldId="318"/>
            <ac:spMk id="2" creationId="{B0DC82FE-6D86-08CF-3DF2-942C51A35D4B}"/>
          </ac:spMkLst>
        </pc:spChg>
        <pc:spChg chg="add mod">
          <ac:chgData name="Kruta Arvind" userId="66fd2ed5-3c46-401c-ae16-7f0aa4810ab7" providerId="ADAL" clId="{856DCBE0-E266-453B-BE1C-C0AB636791DD}" dt="2022-06-07T03:11:07.788" v="2373" actId="14100"/>
          <ac:spMkLst>
            <pc:docMk/>
            <pc:sldMk cId="3366078931" sldId="318"/>
            <ac:spMk id="5" creationId="{FE52C5BE-F50E-9E56-B308-264802436B64}"/>
          </ac:spMkLst>
        </pc:spChg>
      </pc:sldChg>
      <pc:sldChg chg="addSp delSp modSp mod">
        <pc:chgData name="Kruta Arvind" userId="66fd2ed5-3c46-401c-ae16-7f0aa4810ab7" providerId="ADAL" clId="{856DCBE0-E266-453B-BE1C-C0AB636791DD}" dt="2022-06-07T03:00:52.460" v="2161" actId="14100"/>
        <pc:sldMkLst>
          <pc:docMk/>
          <pc:sldMk cId="609229492" sldId="319"/>
        </pc:sldMkLst>
        <pc:spChg chg="mod">
          <ac:chgData name="Kruta Arvind" userId="66fd2ed5-3c46-401c-ae16-7f0aa4810ab7" providerId="ADAL" clId="{856DCBE0-E266-453B-BE1C-C0AB636791DD}" dt="2022-06-06T19:56:15.307" v="203" actId="1076"/>
          <ac:spMkLst>
            <pc:docMk/>
            <pc:sldMk cId="609229492" sldId="319"/>
            <ac:spMk id="2" creationId="{7E930554-E7E6-E919-9337-EDBEE34195F3}"/>
          </ac:spMkLst>
        </pc:spChg>
        <pc:spChg chg="add mod">
          <ac:chgData name="Kruta Arvind" userId="66fd2ed5-3c46-401c-ae16-7f0aa4810ab7" providerId="ADAL" clId="{856DCBE0-E266-453B-BE1C-C0AB636791DD}" dt="2022-06-07T03:00:52.460" v="2161" actId="14100"/>
          <ac:spMkLst>
            <pc:docMk/>
            <pc:sldMk cId="609229492" sldId="319"/>
            <ac:spMk id="8" creationId="{098337D4-CF28-61BC-CB05-DA4B6E01CEA4}"/>
          </ac:spMkLst>
        </pc:spChg>
        <pc:picChg chg="del">
          <ac:chgData name="Kruta Arvind" userId="66fd2ed5-3c46-401c-ae16-7f0aa4810ab7" providerId="ADAL" clId="{856DCBE0-E266-453B-BE1C-C0AB636791DD}" dt="2022-06-07T02:44:42.392" v="1875" actId="478"/>
          <ac:picMkLst>
            <pc:docMk/>
            <pc:sldMk cId="609229492" sldId="319"/>
            <ac:picMk id="3" creationId="{5D7B0081-497C-58C6-FCA3-0512CA05C899}"/>
          </ac:picMkLst>
        </pc:picChg>
        <pc:picChg chg="add mod">
          <ac:chgData name="Kruta Arvind" userId="66fd2ed5-3c46-401c-ae16-7f0aa4810ab7" providerId="ADAL" clId="{856DCBE0-E266-453B-BE1C-C0AB636791DD}" dt="2022-06-07T02:52:22.667" v="2140" actId="1076"/>
          <ac:picMkLst>
            <pc:docMk/>
            <pc:sldMk cId="609229492" sldId="319"/>
            <ac:picMk id="5" creationId="{7ECDE001-E67D-F27B-6B43-0C7C985D81C9}"/>
          </ac:picMkLst>
        </pc:picChg>
        <pc:picChg chg="add mod">
          <ac:chgData name="Kruta Arvind" userId="66fd2ed5-3c46-401c-ae16-7f0aa4810ab7" providerId="ADAL" clId="{856DCBE0-E266-453B-BE1C-C0AB636791DD}" dt="2022-06-07T02:52:25.322" v="2141" actId="1076"/>
          <ac:picMkLst>
            <pc:docMk/>
            <pc:sldMk cId="609229492" sldId="319"/>
            <ac:picMk id="7" creationId="{01FBE936-D849-643E-8B40-DD8A369BAFC2}"/>
          </ac:picMkLst>
        </pc:picChg>
        <pc:picChg chg="mod">
          <ac:chgData name="Kruta Arvind" userId="66fd2ed5-3c46-401c-ae16-7f0aa4810ab7" providerId="ADAL" clId="{856DCBE0-E266-453B-BE1C-C0AB636791DD}" dt="2022-06-07T03:00:07.016" v="2144" actId="1076"/>
          <ac:picMkLst>
            <pc:docMk/>
            <pc:sldMk cId="609229492" sldId="319"/>
            <ac:picMk id="9" creationId="{7224FE23-86FF-D75B-5F46-C22437AA550C}"/>
          </ac:picMkLst>
        </pc:picChg>
      </pc:sldChg>
      <pc:sldChg chg="modSp mod ord">
        <pc:chgData name="Kruta Arvind" userId="66fd2ed5-3c46-401c-ae16-7f0aa4810ab7" providerId="ADAL" clId="{856DCBE0-E266-453B-BE1C-C0AB636791DD}" dt="2022-06-07T05:04:35.996" v="2454" actId="14100"/>
        <pc:sldMkLst>
          <pc:docMk/>
          <pc:sldMk cId="4207126633" sldId="320"/>
        </pc:sldMkLst>
        <pc:spChg chg="mod">
          <ac:chgData name="Kruta Arvind" userId="66fd2ed5-3c46-401c-ae16-7f0aa4810ab7" providerId="ADAL" clId="{856DCBE0-E266-453B-BE1C-C0AB636791DD}" dt="2022-06-07T01:16:08.164" v="276" actId="1076"/>
          <ac:spMkLst>
            <pc:docMk/>
            <pc:sldMk cId="4207126633" sldId="320"/>
            <ac:spMk id="2" creationId="{374B15A2-A75A-EC2C-AA67-DE2CFF251148}"/>
          </ac:spMkLst>
        </pc:spChg>
        <pc:spChg chg="mod">
          <ac:chgData name="Kruta Arvind" userId="66fd2ed5-3c46-401c-ae16-7f0aa4810ab7" providerId="ADAL" clId="{856DCBE0-E266-453B-BE1C-C0AB636791DD}" dt="2022-06-07T05:04:24.970" v="2453" actId="20577"/>
          <ac:spMkLst>
            <pc:docMk/>
            <pc:sldMk cId="4207126633" sldId="320"/>
            <ac:spMk id="3" creationId="{95D836F1-C136-2488-D42B-8411D237C7C0}"/>
          </ac:spMkLst>
        </pc:spChg>
        <pc:picChg chg="mod">
          <ac:chgData name="Kruta Arvind" userId="66fd2ed5-3c46-401c-ae16-7f0aa4810ab7" providerId="ADAL" clId="{856DCBE0-E266-453B-BE1C-C0AB636791DD}" dt="2022-06-07T05:04:35.996" v="2454" actId="14100"/>
          <ac:picMkLst>
            <pc:docMk/>
            <pc:sldMk cId="4207126633" sldId="320"/>
            <ac:picMk id="5" creationId="{E9F57DAC-2CFB-924A-5260-3C887AE648DA}"/>
          </ac:picMkLst>
        </pc:picChg>
      </pc:sldChg>
      <pc:sldChg chg="modSp mod">
        <pc:chgData name="Kruta Arvind" userId="66fd2ed5-3c46-401c-ae16-7f0aa4810ab7" providerId="ADAL" clId="{856DCBE0-E266-453B-BE1C-C0AB636791DD}" dt="2022-06-07T01:15:34.653" v="267" actId="20577"/>
        <pc:sldMkLst>
          <pc:docMk/>
          <pc:sldMk cId="1591533986" sldId="321"/>
        </pc:sldMkLst>
        <pc:spChg chg="mod">
          <ac:chgData name="Kruta Arvind" userId="66fd2ed5-3c46-401c-ae16-7f0aa4810ab7" providerId="ADAL" clId="{856DCBE0-E266-453B-BE1C-C0AB636791DD}" dt="2022-06-07T01:15:34.653" v="267" actId="20577"/>
          <ac:spMkLst>
            <pc:docMk/>
            <pc:sldMk cId="1591533986" sldId="321"/>
            <ac:spMk id="264" creationId="{00000000-0000-0000-0000-000000000000}"/>
          </ac:spMkLst>
        </pc:spChg>
      </pc:sldChg>
      <pc:sldChg chg="modSp mod ord">
        <pc:chgData name="Kruta Arvind" userId="66fd2ed5-3c46-401c-ae16-7f0aa4810ab7" providerId="ADAL" clId="{856DCBE0-E266-453B-BE1C-C0AB636791DD}" dt="2022-06-07T02:32:06.126" v="1436" actId="15"/>
        <pc:sldMkLst>
          <pc:docMk/>
          <pc:sldMk cId="151576760" sldId="322"/>
        </pc:sldMkLst>
        <pc:spChg chg="mod">
          <ac:chgData name="Kruta Arvind" userId="66fd2ed5-3c46-401c-ae16-7f0aa4810ab7" providerId="ADAL" clId="{856DCBE0-E266-453B-BE1C-C0AB636791DD}" dt="2022-06-07T02:32:06.126" v="1436" actId="15"/>
          <ac:spMkLst>
            <pc:docMk/>
            <pc:sldMk cId="151576760" sldId="322"/>
            <ac:spMk id="3" creationId="{95D836F1-C136-2488-D42B-8411D237C7C0}"/>
          </ac:spMkLst>
        </pc:spChg>
      </pc:sldChg>
      <pc:sldChg chg="modSp mod ord">
        <pc:chgData name="Kruta Arvind" userId="66fd2ed5-3c46-401c-ae16-7f0aa4810ab7" providerId="ADAL" clId="{856DCBE0-E266-453B-BE1C-C0AB636791DD}" dt="2022-06-07T05:10:30.258" v="2558"/>
        <pc:sldMkLst>
          <pc:docMk/>
          <pc:sldMk cId="3876349955" sldId="324"/>
        </pc:sldMkLst>
        <pc:spChg chg="mod">
          <ac:chgData name="Kruta Arvind" userId="66fd2ed5-3c46-401c-ae16-7f0aa4810ab7" providerId="ADAL" clId="{856DCBE0-E266-453B-BE1C-C0AB636791DD}" dt="2022-06-07T05:09:30.591" v="2556" actId="1076"/>
          <ac:spMkLst>
            <pc:docMk/>
            <pc:sldMk cId="3876349955" sldId="324"/>
            <ac:spMk id="264" creationId="{00000000-0000-0000-0000-000000000000}"/>
          </ac:spMkLst>
        </pc:spChg>
        <pc:spChg chg="mod">
          <ac:chgData name="Kruta Arvind" userId="66fd2ed5-3c46-401c-ae16-7f0aa4810ab7" providerId="ADAL" clId="{856DCBE0-E266-453B-BE1C-C0AB636791DD}" dt="2022-06-07T03:11:32.968" v="2376" actId="5793"/>
          <ac:spMkLst>
            <pc:docMk/>
            <pc:sldMk cId="3876349955" sldId="324"/>
            <ac:spMk id="265" creationId="{00000000-0000-0000-0000-000000000000}"/>
          </ac:spMkLst>
        </pc:spChg>
      </pc:sldChg>
      <pc:sldChg chg="addSp delSp modSp add mod">
        <pc:chgData name="Kruta Arvind" userId="66fd2ed5-3c46-401c-ae16-7f0aa4810ab7" providerId="ADAL" clId="{856DCBE0-E266-453B-BE1C-C0AB636791DD}" dt="2022-06-07T05:13:46.995" v="2562" actId="14100"/>
        <pc:sldMkLst>
          <pc:docMk/>
          <pc:sldMk cId="997038088" sldId="327"/>
        </pc:sldMkLst>
        <pc:spChg chg="mod">
          <ac:chgData name="Kruta Arvind" userId="66fd2ed5-3c46-401c-ae16-7f0aa4810ab7" providerId="ADAL" clId="{856DCBE0-E266-453B-BE1C-C0AB636791DD}" dt="2022-06-07T05:13:46.995" v="2562" actId="14100"/>
          <ac:spMkLst>
            <pc:docMk/>
            <pc:sldMk cId="997038088" sldId="327"/>
            <ac:spMk id="2" creationId="{7613E956-B153-49E9-3513-44937C777DA5}"/>
          </ac:spMkLst>
        </pc:spChg>
        <pc:spChg chg="mod">
          <ac:chgData name="Kruta Arvind" userId="66fd2ed5-3c46-401c-ae16-7f0aa4810ab7" providerId="ADAL" clId="{856DCBE0-E266-453B-BE1C-C0AB636791DD}" dt="2022-06-07T05:02:34.387" v="2448" actId="20577"/>
          <ac:spMkLst>
            <pc:docMk/>
            <pc:sldMk cId="997038088" sldId="327"/>
            <ac:spMk id="6" creationId="{4D680293-2515-7890-8AE3-EF798E755075}"/>
          </ac:spMkLst>
        </pc:spChg>
        <pc:picChg chg="del">
          <ac:chgData name="Kruta Arvind" userId="66fd2ed5-3c46-401c-ae16-7f0aa4810ab7" providerId="ADAL" clId="{856DCBE0-E266-453B-BE1C-C0AB636791DD}" dt="2022-06-07T03:07:26.945" v="2163" actId="478"/>
          <ac:picMkLst>
            <pc:docMk/>
            <pc:sldMk cId="997038088" sldId="327"/>
            <ac:picMk id="4" creationId="{763D1D3B-4011-532C-7A6F-12D45C793445}"/>
          </ac:picMkLst>
        </pc:picChg>
        <pc:picChg chg="add mod">
          <ac:chgData name="Kruta Arvind" userId="66fd2ed5-3c46-401c-ae16-7f0aa4810ab7" providerId="ADAL" clId="{856DCBE0-E266-453B-BE1C-C0AB636791DD}" dt="2022-06-07T03:08:06.256" v="2190" actId="1076"/>
          <ac:picMkLst>
            <pc:docMk/>
            <pc:sldMk cId="997038088" sldId="327"/>
            <ac:picMk id="5" creationId="{1944C235-5ECB-8177-3032-3AF3097CE6F9}"/>
          </ac:picMkLst>
        </pc:picChg>
      </pc:sldChg>
      <pc:sldChg chg="modSp mod">
        <pc:chgData name="Kruta Arvind" userId="66fd2ed5-3c46-401c-ae16-7f0aa4810ab7" providerId="ADAL" clId="{856DCBE0-E266-453B-BE1C-C0AB636791DD}" dt="2022-06-07T05:16:36.877" v="2566" actId="1076"/>
        <pc:sldMkLst>
          <pc:docMk/>
          <pc:sldMk cId="618674018" sldId="328"/>
        </pc:sldMkLst>
        <pc:spChg chg="mod">
          <ac:chgData name="Kruta Arvind" userId="66fd2ed5-3c46-401c-ae16-7f0aa4810ab7" providerId="ADAL" clId="{856DCBE0-E266-453B-BE1C-C0AB636791DD}" dt="2022-06-07T05:16:36.877" v="2566" actId="1076"/>
          <ac:spMkLst>
            <pc:docMk/>
            <pc:sldMk cId="618674018" sldId="328"/>
            <ac:spMk id="2" creationId="{1273900D-3102-7E40-E04E-7146940774CB}"/>
          </ac:spMkLst>
        </pc:spChg>
        <pc:spChg chg="mod">
          <ac:chgData name="Kruta Arvind" userId="66fd2ed5-3c46-401c-ae16-7f0aa4810ab7" providerId="ADAL" clId="{856DCBE0-E266-453B-BE1C-C0AB636791DD}" dt="2022-06-07T05:16:24.073" v="2565" actId="1076"/>
          <ac:spMkLst>
            <pc:docMk/>
            <pc:sldMk cId="618674018" sldId="328"/>
            <ac:spMk id="3" creationId="{DC7DDBA4-A95B-AC50-5411-083B82EAF418}"/>
          </ac:spMkLst>
        </pc:spChg>
      </pc:sldChg>
      <pc:sldChg chg="modSp mod">
        <pc:chgData name="Kruta Arvind" userId="66fd2ed5-3c46-401c-ae16-7f0aa4810ab7" providerId="ADAL" clId="{856DCBE0-E266-453B-BE1C-C0AB636791DD}" dt="2022-06-07T05:11:08.330" v="2559" actId="1076"/>
        <pc:sldMkLst>
          <pc:docMk/>
          <pc:sldMk cId="1388134578" sldId="329"/>
        </pc:sldMkLst>
        <pc:spChg chg="mod">
          <ac:chgData name="Kruta Arvind" userId="66fd2ed5-3c46-401c-ae16-7f0aa4810ab7" providerId="ADAL" clId="{856DCBE0-E266-453B-BE1C-C0AB636791DD}" dt="2022-06-07T05:11:08.330" v="2559" actId="1076"/>
          <ac:spMkLst>
            <pc:docMk/>
            <pc:sldMk cId="1388134578" sldId="329"/>
            <ac:spMk id="3" creationId="{DC7DDBA4-A95B-AC50-5411-083B82EAF418}"/>
          </ac:spMkLst>
        </pc:spChg>
      </pc:sldChg>
      <pc:sldChg chg="modSp mod">
        <pc:chgData name="Kruta Arvind" userId="66fd2ed5-3c46-401c-ae16-7f0aa4810ab7" providerId="ADAL" clId="{856DCBE0-E266-453B-BE1C-C0AB636791DD}" dt="2022-06-07T05:08:55.116" v="2553" actId="1076"/>
        <pc:sldMkLst>
          <pc:docMk/>
          <pc:sldMk cId="1239879202" sldId="330"/>
        </pc:sldMkLst>
        <pc:spChg chg="mod">
          <ac:chgData name="Kruta Arvind" userId="66fd2ed5-3c46-401c-ae16-7f0aa4810ab7" providerId="ADAL" clId="{856DCBE0-E266-453B-BE1C-C0AB636791DD}" dt="2022-06-07T05:07:40.856" v="2532" actId="1076"/>
          <ac:spMkLst>
            <pc:docMk/>
            <pc:sldMk cId="1239879202" sldId="330"/>
            <ac:spMk id="315" creationId="{00000000-0000-0000-0000-000000000000}"/>
          </ac:spMkLst>
        </pc:spChg>
        <pc:spChg chg="mod">
          <ac:chgData name="Kruta Arvind" userId="66fd2ed5-3c46-401c-ae16-7f0aa4810ab7" providerId="ADAL" clId="{856DCBE0-E266-453B-BE1C-C0AB636791DD}" dt="2022-06-07T05:08:33.109" v="2550" actId="1076"/>
          <ac:spMkLst>
            <pc:docMk/>
            <pc:sldMk cId="1239879202" sldId="330"/>
            <ac:spMk id="317" creationId="{00000000-0000-0000-0000-000000000000}"/>
          </ac:spMkLst>
        </pc:spChg>
        <pc:spChg chg="mod">
          <ac:chgData name="Kruta Arvind" userId="66fd2ed5-3c46-401c-ae16-7f0aa4810ab7" providerId="ADAL" clId="{856DCBE0-E266-453B-BE1C-C0AB636791DD}" dt="2022-06-07T05:08:49.846" v="2552" actId="1076"/>
          <ac:spMkLst>
            <pc:docMk/>
            <pc:sldMk cId="1239879202" sldId="330"/>
            <ac:spMk id="321" creationId="{00000000-0000-0000-0000-000000000000}"/>
          </ac:spMkLst>
        </pc:spChg>
        <pc:spChg chg="mod">
          <ac:chgData name="Kruta Arvind" userId="66fd2ed5-3c46-401c-ae16-7f0aa4810ab7" providerId="ADAL" clId="{856DCBE0-E266-453B-BE1C-C0AB636791DD}" dt="2022-06-07T05:08:55.116" v="2553" actId="1076"/>
          <ac:spMkLst>
            <pc:docMk/>
            <pc:sldMk cId="1239879202" sldId="330"/>
            <ac:spMk id="323" creationId="{00000000-0000-0000-0000-000000000000}"/>
          </ac:spMkLst>
        </pc:spChg>
      </pc:sldChg>
      <pc:sldMasterChg chg="delSldLayout">
        <pc:chgData name="Kruta Arvind" userId="66fd2ed5-3c46-401c-ae16-7f0aa4810ab7" providerId="ADAL" clId="{856DCBE0-E266-453B-BE1C-C0AB636791DD}" dt="2022-05-31T02:24:09.275" v="41" actId="47"/>
        <pc:sldMasterMkLst>
          <pc:docMk/>
          <pc:sldMasterMk cId="0" sldId="2147483677"/>
        </pc:sldMasterMkLst>
        <pc:sldLayoutChg chg="del">
          <pc:chgData name="Kruta Arvind" userId="66fd2ed5-3c46-401c-ae16-7f0aa4810ab7" providerId="ADAL" clId="{856DCBE0-E266-453B-BE1C-C0AB636791DD}" dt="2022-05-31T02:24:09.275" v="41" actId="47"/>
          <pc:sldLayoutMkLst>
            <pc:docMk/>
            <pc:sldMasterMk cId="0" sldId="2147483677"/>
            <pc:sldLayoutMk cId="0" sldId="2147483650"/>
          </pc:sldLayoutMkLst>
        </pc:sldLayoutChg>
        <pc:sldLayoutChg chg="del">
          <pc:chgData name="Kruta Arvind" userId="66fd2ed5-3c46-401c-ae16-7f0aa4810ab7" providerId="ADAL" clId="{856DCBE0-E266-453B-BE1C-C0AB636791DD}" dt="2022-05-31T02:24:07.992" v="40" actId="47"/>
          <pc:sldLayoutMkLst>
            <pc:docMk/>
            <pc:sldMasterMk cId="0" sldId="2147483677"/>
            <pc:sldLayoutMk cId="0" sldId="2147483652"/>
          </pc:sldLayoutMkLst>
        </pc:sldLayoutChg>
        <pc:sldLayoutChg chg="del">
          <pc:chgData name="Kruta Arvind" userId="66fd2ed5-3c46-401c-ae16-7f0aa4810ab7" providerId="ADAL" clId="{856DCBE0-E266-453B-BE1C-C0AB636791DD}" dt="2022-05-31T02:23:59.141" v="33" actId="47"/>
          <pc:sldLayoutMkLst>
            <pc:docMk/>
            <pc:sldMasterMk cId="0" sldId="2147483677"/>
            <pc:sldLayoutMk cId="0" sldId="2147483655"/>
          </pc:sldLayoutMkLst>
        </pc:sldLayoutChg>
        <pc:sldLayoutChg chg="del">
          <pc:chgData name="Kruta Arvind" userId="66fd2ed5-3c46-401c-ae16-7f0aa4810ab7" providerId="ADAL" clId="{856DCBE0-E266-453B-BE1C-C0AB636791DD}" dt="2022-05-31T02:23:57.205" v="30" actId="47"/>
          <pc:sldLayoutMkLst>
            <pc:docMk/>
            <pc:sldMasterMk cId="0" sldId="2147483677"/>
            <pc:sldLayoutMk cId="0" sldId="2147483656"/>
          </pc:sldLayoutMkLst>
        </pc:sldLayoutChg>
        <pc:sldLayoutChg chg="del">
          <pc:chgData name="Kruta Arvind" userId="66fd2ed5-3c46-401c-ae16-7f0aa4810ab7" providerId="ADAL" clId="{856DCBE0-E266-453B-BE1C-C0AB636791DD}" dt="2022-05-31T02:23:56.076" v="28" actId="47"/>
          <pc:sldLayoutMkLst>
            <pc:docMk/>
            <pc:sldMasterMk cId="0" sldId="2147483677"/>
            <pc:sldLayoutMk cId="0" sldId="2147483657"/>
          </pc:sldLayoutMkLst>
        </pc:sldLayoutChg>
        <pc:sldLayoutChg chg="del">
          <pc:chgData name="Kruta Arvind" userId="66fd2ed5-3c46-401c-ae16-7f0aa4810ab7" providerId="ADAL" clId="{856DCBE0-E266-453B-BE1C-C0AB636791DD}" dt="2022-05-31T02:23:59.605" v="34" actId="47"/>
          <pc:sldLayoutMkLst>
            <pc:docMk/>
            <pc:sldMasterMk cId="0" sldId="2147483677"/>
            <pc:sldLayoutMk cId="0" sldId="2147483658"/>
          </pc:sldLayoutMkLst>
        </pc:sldLayoutChg>
        <pc:sldLayoutChg chg="del">
          <pc:chgData name="Kruta Arvind" userId="66fd2ed5-3c46-401c-ae16-7f0aa4810ab7" providerId="ADAL" clId="{856DCBE0-E266-453B-BE1C-C0AB636791DD}" dt="2022-05-31T02:24:00.379" v="35" actId="47"/>
          <pc:sldLayoutMkLst>
            <pc:docMk/>
            <pc:sldMasterMk cId="0" sldId="2147483677"/>
            <pc:sldLayoutMk cId="0" sldId="2147483659"/>
          </pc:sldLayoutMkLst>
        </pc:sldLayoutChg>
        <pc:sldLayoutChg chg="del">
          <pc:chgData name="Kruta Arvind" userId="66fd2ed5-3c46-401c-ae16-7f0aa4810ab7" providerId="ADAL" clId="{856DCBE0-E266-453B-BE1C-C0AB636791DD}" dt="2022-05-31T02:23:54.916" v="25" actId="47"/>
          <pc:sldLayoutMkLst>
            <pc:docMk/>
            <pc:sldMasterMk cId="0" sldId="2147483677"/>
            <pc:sldLayoutMk cId="0" sldId="2147483660"/>
          </pc:sldLayoutMkLst>
        </pc:sldLayoutChg>
        <pc:sldLayoutChg chg="del">
          <pc:chgData name="Kruta Arvind" userId="66fd2ed5-3c46-401c-ae16-7f0aa4810ab7" providerId="ADAL" clId="{856DCBE0-E266-453B-BE1C-C0AB636791DD}" dt="2022-05-31T02:23:57.669" v="31" actId="47"/>
          <pc:sldLayoutMkLst>
            <pc:docMk/>
            <pc:sldMasterMk cId="0" sldId="2147483677"/>
            <pc:sldLayoutMk cId="0" sldId="2147483661"/>
          </pc:sldLayoutMkLst>
        </pc:sldLayoutChg>
        <pc:sldLayoutChg chg="del">
          <pc:chgData name="Kruta Arvind" userId="66fd2ed5-3c46-401c-ae16-7f0aa4810ab7" providerId="ADAL" clId="{856DCBE0-E266-453B-BE1C-C0AB636791DD}" dt="2022-05-31T02:23:38.997" v="23" actId="47"/>
          <pc:sldLayoutMkLst>
            <pc:docMk/>
            <pc:sldMasterMk cId="0" sldId="2147483677"/>
            <pc:sldLayoutMk cId="0" sldId="2147483662"/>
          </pc:sldLayoutMkLst>
        </pc:sldLayoutChg>
        <pc:sldLayoutChg chg="del">
          <pc:chgData name="Kruta Arvind" userId="66fd2ed5-3c46-401c-ae16-7f0aa4810ab7" providerId="ADAL" clId="{856DCBE0-E266-453B-BE1C-C0AB636791DD}" dt="2022-05-31T02:23:38.193" v="22" actId="47"/>
          <pc:sldLayoutMkLst>
            <pc:docMk/>
            <pc:sldMasterMk cId="0" sldId="2147483677"/>
            <pc:sldLayoutMk cId="0" sldId="2147483663"/>
          </pc:sldLayoutMkLst>
        </pc:sldLayoutChg>
        <pc:sldLayoutChg chg="del">
          <pc:chgData name="Kruta Arvind" userId="66fd2ed5-3c46-401c-ae16-7f0aa4810ab7" providerId="ADAL" clId="{856DCBE0-E266-453B-BE1C-C0AB636791DD}" dt="2022-05-31T02:23:55.596" v="27" actId="47"/>
          <pc:sldLayoutMkLst>
            <pc:docMk/>
            <pc:sldMasterMk cId="0" sldId="2147483677"/>
            <pc:sldLayoutMk cId="0" sldId="2147483665"/>
          </pc:sldLayoutMkLst>
        </pc:sldLayoutChg>
        <pc:sldLayoutChg chg="del">
          <pc:chgData name="Kruta Arvind" userId="66fd2ed5-3c46-401c-ae16-7f0aa4810ab7" providerId="ADAL" clId="{856DCBE0-E266-453B-BE1C-C0AB636791DD}" dt="2022-05-31T02:23:28.819" v="16" actId="47"/>
          <pc:sldLayoutMkLst>
            <pc:docMk/>
            <pc:sldMasterMk cId="0" sldId="2147483677"/>
            <pc:sldLayoutMk cId="0" sldId="2147483666"/>
          </pc:sldLayoutMkLst>
        </pc:sldLayoutChg>
        <pc:sldLayoutChg chg="del">
          <pc:chgData name="Kruta Arvind" userId="66fd2ed5-3c46-401c-ae16-7f0aa4810ab7" providerId="ADAL" clId="{856DCBE0-E266-453B-BE1C-C0AB636791DD}" dt="2022-05-31T02:23:56.592" v="29" actId="47"/>
          <pc:sldLayoutMkLst>
            <pc:docMk/>
            <pc:sldMasterMk cId="0" sldId="2147483677"/>
            <pc:sldLayoutMk cId="0" sldId="2147483668"/>
          </pc:sldLayoutMkLst>
        </pc:sldLayoutChg>
        <pc:sldLayoutChg chg="del">
          <pc:chgData name="Kruta Arvind" userId="66fd2ed5-3c46-401c-ae16-7f0aa4810ab7" providerId="ADAL" clId="{856DCBE0-E266-453B-BE1C-C0AB636791DD}" dt="2022-05-31T02:23:36.921" v="20" actId="47"/>
          <pc:sldLayoutMkLst>
            <pc:docMk/>
            <pc:sldMasterMk cId="0" sldId="2147483677"/>
            <pc:sldLayoutMk cId="0" sldId="2147483671"/>
          </pc:sldLayoutMkLst>
        </pc:sldLayoutChg>
        <pc:sldLayoutChg chg="del">
          <pc:chgData name="Kruta Arvind" userId="66fd2ed5-3c46-401c-ae16-7f0aa4810ab7" providerId="ADAL" clId="{856DCBE0-E266-453B-BE1C-C0AB636791DD}" dt="2022-05-31T02:23:35.881" v="19" actId="47"/>
          <pc:sldLayoutMkLst>
            <pc:docMk/>
            <pc:sldMasterMk cId="0" sldId="2147483677"/>
            <pc:sldLayoutMk cId="0" sldId="2147483672"/>
          </pc:sldLayoutMkLst>
        </pc:sldLayoutChg>
        <pc:sldLayoutChg chg="del">
          <pc:chgData name="Kruta Arvind" userId="66fd2ed5-3c46-401c-ae16-7f0aa4810ab7" providerId="ADAL" clId="{856DCBE0-E266-453B-BE1C-C0AB636791DD}" dt="2022-05-31T02:23:54.580" v="24" actId="47"/>
          <pc:sldLayoutMkLst>
            <pc:docMk/>
            <pc:sldMasterMk cId="0" sldId="2147483677"/>
            <pc:sldLayoutMk cId="0" sldId="2147483674"/>
          </pc:sldLayoutMkLst>
        </pc:sldLayoutChg>
      </pc:sldMasterChg>
      <pc:sldMasterChg chg="del delSldLayout">
        <pc:chgData name="Kruta Arvind" userId="66fd2ed5-3c46-401c-ae16-7f0aa4810ab7" providerId="ADAL" clId="{856DCBE0-E266-453B-BE1C-C0AB636791DD}" dt="2022-05-31T02:23:28.466" v="15" actId="47"/>
        <pc:sldMasterMkLst>
          <pc:docMk/>
          <pc:sldMasterMk cId="0" sldId="2147483678"/>
        </pc:sldMasterMkLst>
        <pc:sldLayoutChg chg="del">
          <pc:chgData name="Kruta Arvind" userId="66fd2ed5-3c46-401c-ae16-7f0aa4810ab7" providerId="ADAL" clId="{856DCBE0-E266-453B-BE1C-C0AB636791DD}" dt="2022-05-31T02:23:28.466" v="15" actId="47"/>
          <pc:sldLayoutMkLst>
            <pc:docMk/>
            <pc:sldMasterMk cId="0" sldId="2147483678"/>
            <pc:sldLayoutMk cId="0" sldId="2147483676"/>
          </pc:sldLayoutMkLst>
        </pc:sldLayoutChg>
      </pc:sldMasterChg>
    </pc:docChg>
  </pc:docChgLst>
  <pc:docChgLst>
    <pc:chgData name="Prabhu, Kruta Arvind" userId="S::kprabhu@seattleu.edu::66fd2ed5-3c46-401c-ae16-7f0aa4810ab7" providerId="AD" clId="Web-{A1D7E967-763C-47F0-9448-4A0903B127FD}"/>
    <pc:docChg chg="addSld modSld">
      <pc:chgData name="Prabhu, Kruta Arvind" userId="S::kprabhu@seattleu.edu::66fd2ed5-3c46-401c-ae16-7f0aa4810ab7" providerId="AD" clId="Web-{A1D7E967-763C-47F0-9448-4A0903B127FD}" dt="2022-06-06T05:01:09.673" v="14" actId="1076"/>
      <pc:docMkLst>
        <pc:docMk/>
      </pc:docMkLst>
      <pc:sldChg chg="addSp delSp modSp add replId">
        <pc:chgData name="Prabhu, Kruta Arvind" userId="S::kprabhu@seattleu.edu::66fd2ed5-3c46-401c-ae16-7f0aa4810ab7" providerId="AD" clId="Web-{A1D7E967-763C-47F0-9448-4A0903B127FD}" dt="2022-06-06T05:01:09.673" v="14" actId="1076"/>
        <pc:sldMkLst>
          <pc:docMk/>
          <pc:sldMk cId="2780474177" sldId="317"/>
        </pc:sldMkLst>
        <pc:spChg chg="add mod">
          <ac:chgData name="Prabhu, Kruta Arvind" userId="S::kprabhu@seattleu.edu::66fd2ed5-3c46-401c-ae16-7f0aa4810ab7" providerId="AD" clId="Web-{A1D7E967-763C-47F0-9448-4A0903B127FD}" dt="2022-06-06T05:01:09.673" v="14" actId="1076"/>
          <ac:spMkLst>
            <pc:docMk/>
            <pc:sldMk cId="2780474177" sldId="317"/>
            <ac:spMk id="2" creationId="{374B15A2-A75A-EC2C-AA67-DE2CFF251148}"/>
          </ac:spMkLst>
        </pc:spChg>
        <pc:picChg chg="del">
          <ac:chgData name="Prabhu, Kruta Arvind" userId="S::kprabhu@seattleu.edu::66fd2ed5-3c46-401c-ae16-7f0aa4810ab7" providerId="AD" clId="Web-{A1D7E967-763C-47F0-9448-4A0903B127FD}" dt="2022-06-06T05:00:23.829" v="1"/>
          <ac:picMkLst>
            <pc:docMk/>
            <pc:sldMk cId="2780474177" sldId="317"/>
            <ac:picMk id="4" creationId="{6A105640-871B-A337-6EC9-4126615AF2BE}"/>
          </ac:picMkLst>
        </pc:picChg>
      </pc:sldChg>
    </pc:docChg>
  </pc:docChgLst>
  <pc:docChgLst>
    <pc:chgData name="Jeffreys, Zachary" userId="S::zjeffreys@seattleu.edu::c906f89c-2940-40b7-b97a-f4764ca3677f" providerId="AD" clId="Web-{262E5AA0-C043-42A4-9E60-6AA8EC42144D}"/>
    <pc:docChg chg="modSld">
      <pc:chgData name="Jeffreys, Zachary" userId="S::zjeffreys@seattleu.edu::c906f89c-2940-40b7-b97a-f4764ca3677f" providerId="AD" clId="Web-{262E5AA0-C043-42A4-9E60-6AA8EC42144D}" dt="2022-05-31T01:02:34.955" v="73" actId="20577"/>
      <pc:docMkLst>
        <pc:docMk/>
      </pc:docMkLst>
      <pc:sldChg chg="addSp delSp modSp">
        <pc:chgData name="Jeffreys, Zachary" userId="S::zjeffreys@seattleu.edu::c906f89c-2940-40b7-b97a-f4764ca3677f" providerId="AD" clId="Web-{262E5AA0-C043-42A4-9E60-6AA8EC42144D}" dt="2022-05-31T00:58:12.768" v="55" actId="1076"/>
        <pc:sldMkLst>
          <pc:docMk/>
          <pc:sldMk cId="3734289045" sldId="309"/>
        </pc:sldMkLst>
        <pc:spChg chg="add mod">
          <ac:chgData name="Jeffreys, Zachary" userId="S::zjeffreys@seattleu.edu::c906f89c-2940-40b7-b97a-f4764ca3677f" providerId="AD" clId="Web-{262E5AA0-C043-42A4-9E60-6AA8EC42144D}" dt="2022-05-31T00:55:55.269" v="30" actId="20577"/>
          <ac:spMkLst>
            <pc:docMk/>
            <pc:sldMk cId="3734289045" sldId="309"/>
            <ac:spMk id="2" creationId="{B9281C98-AA7A-0F89-0E1F-332DEC275BD9}"/>
          </ac:spMkLst>
        </pc:spChg>
        <pc:spChg chg="add mod ord">
          <ac:chgData name="Jeffreys, Zachary" userId="S::zjeffreys@seattleu.edu::c906f89c-2940-40b7-b97a-f4764ca3677f" providerId="AD" clId="Web-{262E5AA0-C043-42A4-9E60-6AA8EC42144D}" dt="2022-05-31T00:56:46.847" v="45" actId="1076"/>
          <ac:spMkLst>
            <pc:docMk/>
            <pc:sldMk cId="3734289045" sldId="309"/>
            <ac:spMk id="3" creationId="{6F4A6371-9DCE-654E-4D67-D9E81523C3F7}"/>
          </ac:spMkLst>
        </pc:spChg>
        <pc:spChg chg="add mod">
          <ac:chgData name="Jeffreys, Zachary" userId="S::zjeffreys@seattleu.edu::c906f89c-2940-40b7-b97a-f4764ca3677f" providerId="AD" clId="Web-{262E5AA0-C043-42A4-9E60-6AA8EC42144D}" dt="2022-05-31T00:58:12.768" v="55" actId="1076"/>
          <ac:spMkLst>
            <pc:docMk/>
            <pc:sldMk cId="3734289045" sldId="309"/>
            <ac:spMk id="7" creationId="{D8DC02B8-F540-BABC-E721-653AD0C38C54}"/>
          </ac:spMkLst>
        </pc:spChg>
        <pc:spChg chg="add mod">
          <ac:chgData name="Jeffreys, Zachary" userId="S::zjeffreys@seattleu.edu::c906f89c-2940-40b7-b97a-f4764ca3677f" providerId="AD" clId="Web-{262E5AA0-C043-42A4-9E60-6AA8EC42144D}" dt="2022-05-31T00:57:48.768" v="52" actId="1076"/>
          <ac:spMkLst>
            <pc:docMk/>
            <pc:sldMk cId="3734289045" sldId="309"/>
            <ac:spMk id="8" creationId="{41FD03D5-1911-A0EC-C64C-4EF0E20BDB01}"/>
          </ac:spMkLst>
        </pc:spChg>
        <pc:spChg chg="del">
          <ac:chgData name="Jeffreys, Zachary" userId="S::zjeffreys@seattleu.edu::c906f89c-2940-40b7-b97a-f4764ca3677f" providerId="AD" clId="Web-{262E5AA0-C043-42A4-9E60-6AA8EC42144D}" dt="2022-05-31T00:54:14.285" v="0"/>
          <ac:spMkLst>
            <pc:docMk/>
            <pc:sldMk cId="3734289045" sldId="309"/>
            <ac:spMk id="16" creationId="{2AE649E6-9AEC-8347-12C7-22E38833AA0A}"/>
          </ac:spMkLst>
        </pc:spChg>
        <pc:picChg chg="ord">
          <ac:chgData name="Jeffreys, Zachary" userId="S::zjeffreys@seattleu.edu::c906f89c-2940-40b7-b97a-f4764ca3677f" providerId="AD" clId="Web-{262E5AA0-C043-42A4-9E60-6AA8EC42144D}" dt="2022-05-31T00:55:31.847" v="20"/>
          <ac:picMkLst>
            <pc:docMk/>
            <pc:sldMk cId="3734289045" sldId="309"/>
            <ac:picMk id="5" creationId="{3D52418D-44E6-6572-9EBA-BAA6064B4916}"/>
          </ac:picMkLst>
        </pc:picChg>
        <pc:picChg chg="del">
          <ac:chgData name="Jeffreys, Zachary" userId="S::zjeffreys@seattleu.edu::c906f89c-2940-40b7-b97a-f4764ca3677f" providerId="AD" clId="Web-{262E5AA0-C043-42A4-9E60-6AA8EC42144D}" dt="2022-05-31T00:54:20.973" v="5"/>
          <ac:picMkLst>
            <pc:docMk/>
            <pc:sldMk cId="3734289045" sldId="309"/>
            <ac:picMk id="11" creationId="{35E58E02-F945-3E9B-7149-1E4C1EA6B1B6}"/>
          </ac:picMkLst>
        </pc:picChg>
        <pc:picChg chg="del">
          <ac:chgData name="Jeffreys, Zachary" userId="S::zjeffreys@seattleu.edu::c906f89c-2940-40b7-b97a-f4764ca3677f" providerId="AD" clId="Web-{262E5AA0-C043-42A4-9E60-6AA8EC42144D}" dt="2022-05-31T00:54:20.738" v="3"/>
          <ac:picMkLst>
            <pc:docMk/>
            <pc:sldMk cId="3734289045" sldId="309"/>
            <ac:picMk id="12" creationId="{EB5A4FF8-C977-E157-F359-DDDA062C157F}"/>
          </ac:picMkLst>
        </pc:picChg>
        <pc:picChg chg="del">
          <ac:chgData name="Jeffreys, Zachary" userId="S::zjeffreys@seattleu.edu::c906f89c-2940-40b7-b97a-f4764ca3677f" providerId="AD" clId="Web-{262E5AA0-C043-42A4-9E60-6AA8EC42144D}" dt="2022-05-31T00:54:20.676" v="2"/>
          <ac:picMkLst>
            <pc:docMk/>
            <pc:sldMk cId="3734289045" sldId="309"/>
            <ac:picMk id="13" creationId="{C1A2A268-C45F-7F91-6EEC-AE75D3333741}"/>
          </ac:picMkLst>
        </pc:picChg>
        <pc:picChg chg="del">
          <ac:chgData name="Jeffreys, Zachary" userId="S::zjeffreys@seattleu.edu::c906f89c-2940-40b7-b97a-f4764ca3677f" providerId="AD" clId="Web-{262E5AA0-C043-42A4-9E60-6AA8EC42144D}" dt="2022-05-31T00:54:20.582" v="1"/>
          <ac:picMkLst>
            <pc:docMk/>
            <pc:sldMk cId="3734289045" sldId="309"/>
            <ac:picMk id="14" creationId="{BC217C21-6E43-BB0B-9964-8C37B4E4ECBC}"/>
          </ac:picMkLst>
        </pc:picChg>
        <pc:picChg chg="del">
          <ac:chgData name="Jeffreys, Zachary" userId="S::zjeffreys@seattleu.edu::c906f89c-2940-40b7-b97a-f4764ca3677f" providerId="AD" clId="Web-{262E5AA0-C043-42A4-9E60-6AA8EC42144D}" dt="2022-05-31T00:54:20.910" v="4"/>
          <ac:picMkLst>
            <pc:docMk/>
            <pc:sldMk cId="3734289045" sldId="309"/>
            <ac:picMk id="15" creationId="{8B0EF26B-34A4-3DAF-A021-C7FF0D8E76C3}"/>
          </ac:picMkLst>
        </pc:picChg>
      </pc:sldChg>
      <pc:sldChg chg="addSp modSp">
        <pc:chgData name="Jeffreys, Zachary" userId="S::zjeffreys@seattleu.edu::c906f89c-2940-40b7-b97a-f4764ca3677f" providerId="AD" clId="Web-{262E5AA0-C043-42A4-9E60-6AA8EC42144D}" dt="2022-05-31T01:02:34.955" v="73" actId="20577"/>
        <pc:sldMkLst>
          <pc:docMk/>
          <pc:sldMk cId="2781187953" sldId="310"/>
        </pc:sldMkLst>
        <pc:spChg chg="mod">
          <ac:chgData name="Jeffreys, Zachary" userId="S::zjeffreys@seattleu.edu::c906f89c-2940-40b7-b97a-f4764ca3677f" providerId="AD" clId="Web-{262E5AA0-C043-42A4-9E60-6AA8EC42144D}" dt="2022-05-31T00:58:40.596" v="58" actId="1076"/>
          <ac:spMkLst>
            <pc:docMk/>
            <pc:sldMk cId="2781187953" sldId="310"/>
            <ac:spMk id="2" creationId="{9EE6A544-110A-CCE4-2744-FF2852370B46}"/>
          </ac:spMkLst>
        </pc:spChg>
        <pc:spChg chg="mod">
          <ac:chgData name="Jeffreys, Zachary" userId="S::zjeffreys@seattleu.edu::c906f89c-2940-40b7-b97a-f4764ca3677f" providerId="AD" clId="Web-{262E5AA0-C043-42A4-9E60-6AA8EC42144D}" dt="2022-05-31T01:02:34.955" v="73" actId="20577"/>
          <ac:spMkLst>
            <pc:docMk/>
            <pc:sldMk cId="2781187953" sldId="310"/>
            <ac:spMk id="265" creationId="{00000000-0000-0000-0000-000000000000}"/>
          </ac:spMkLst>
        </pc:spChg>
        <pc:picChg chg="add mod">
          <ac:chgData name="Jeffreys, Zachary" userId="S::zjeffreys@seattleu.edu::c906f89c-2940-40b7-b97a-f4764ca3677f" providerId="AD" clId="Web-{262E5AA0-C043-42A4-9E60-6AA8EC42144D}" dt="2022-05-31T01:02:24.642" v="69" actId="1076"/>
          <ac:picMkLst>
            <pc:docMk/>
            <pc:sldMk cId="2781187953" sldId="310"/>
            <ac:picMk id="3" creationId="{8D9C5DD3-8F0E-9998-52E7-C9D012208038}"/>
          </ac:picMkLst>
        </pc:picChg>
        <pc:picChg chg="add mod">
          <ac:chgData name="Jeffreys, Zachary" userId="S::zjeffreys@seattleu.edu::c906f89c-2940-40b7-b97a-f4764ca3677f" providerId="AD" clId="Web-{262E5AA0-C043-42A4-9E60-6AA8EC42144D}" dt="2022-05-31T01:02:24.923" v="70" actId="1076"/>
          <ac:picMkLst>
            <pc:docMk/>
            <pc:sldMk cId="2781187953" sldId="310"/>
            <ac:picMk id="4" creationId="{5419154C-78FA-A1AF-587D-A23E2279369E}"/>
          </ac:picMkLst>
        </pc:picChg>
      </pc:sldChg>
    </pc:docChg>
  </pc:docChgLst>
  <pc:docChgLst>
    <pc:chgData name="Sebastian, Anjali" userId="S::asebastian@seattleu.edu::c75a1a80-7bb0-4f53-985e-6d84c22afa41" providerId="AD" clId="Web-{78223C91-AB07-4EFD-9519-EEF52B7BEE76}"/>
    <pc:docChg chg="addSld delSld modSld">
      <pc:chgData name="Sebastian, Anjali" userId="S::asebastian@seattleu.edu::c75a1a80-7bb0-4f53-985e-6d84c22afa41" providerId="AD" clId="Web-{78223C91-AB07-4EFD-9519-EEF52B7BEE76}" dt="2022-05-30T22:23:00.396" v="197" actId="20577"/>
      <pc:docMkLst>
        <pc:docMk/>
      </pc:docMkLst>
      <pc:sldChg chg="addSp">
        <pc:chgData name="Sebastian, Anjali" userId="S::asebastian@seattleu.edu::c75a1a80-7bb0-4f53-985e-6d84c22afa41" providerId="AD" clId="Web-{78223C91-AB07-4EFD-9519-EEF52B7BEE76}" dt="2022-05-30T22:12:27.099" v="41"/>
        <pc:sldMkLst>
          <pc:docMk/>
          <pc:sldMk cId="0" sldId="299"/>
        </pc:sldMkLst>
        <pc:spChg chg="add">
          <ac:chgData name="Sebastian, Anjali" userId="S::asebastian@seattleu.edu::c75a1a80-7bb0-4f53-985e-6d84c22afa41" providerId="AD" clId="Web-{78223C91-AB07-4EFD-9519-EEF52B7BEE76}" dt="2022-05-30T22:12:22.270" v="40"/>
          <ac:spMkLst>
            <pc:docMk/>
            <pc:sldMk cId="0" sldId="299"/>
            <ac:spMk id="2" creationId="{BC7F4CD9-F804-A35E-B541-49F02AE996A7}"/>
          </ac:spMkLst>
        </pc:spChg>
        <pc:spChg chg="add">
          <ac:chgData name="Sebastian, Anjali" userId="S::asebastian@seattleu.edu::c75a1a80-7bb0-4f53-985e-6d84c22afa41" providerId="AD" clId="Web-{78223C91-AB07-4EFD-9519-EEF52B7BEE76}" dt="2022-05-30T22:12:27.099" v="41"/>
          <ac:spMkLst>
            <pc:docMk/>
            <pc:sldMk cId="0" sldId="299"/>
            <ac:spMk id="3" creationId="{9BC03071-57BF-BF69-56DB-FCD2F5471B4C}"/>
          </ac:spMkLst>
        </pc:spChg>
      </pc:sldChg>
      <pc:sldChg chg="addSp delSp modSp">
        <pc:chgData name="Sebastian, Anjali" userId="S::asebastian@seattleu.edu::c75a1a80-7bb0-4f53-985e-6d84c22afa41" providerId="AD" clId="Web-{78223C91-AB07-4EFD-9519-EEF52B7BEE76}" dt="2022-05-30T22:11:33.145" v="32"/>
        <pc:sldMkLst>
          <pc:docMk/>
          <pc:sldMk cId="2517884135" sldId="304"/>
        </pc:sldMkLst>
        <pc:spChg chg="add del mod">
          <ac:chgData name="Sebastian, Anjali" userId="S::asebastian@seattleu.edu::c75a1a80-7bb0-4f53-985e-6d84c22afa41" providerId="AD" clId="Web-{78223C91-AB07-4EFD-9519-EEF52B7BEE76}" dt="2022-05-30T22:11:33.145" v="31"/>
          <ac:spMkLst>
            <pc:docMk/>
            <pc:sldMk cId="2517884135" sldId="304"/>
            <ac:spMk id="3" creationId="{C65DFB82-D151-CB9B-4600-84DA8BDA9D00}"/>
          </ac:spMkLst>
        </pc:spChg>
        <pc:picChg chg="add del mod">
          <ac:chgData name="Sebastian, Anjali" userId="S::asebastian@seattleu.edu::c75a1a80-7bb0-4f53-985e-6d84c22afa41" providerId="AD" clId="Web-{78223C91-AB07-4EFD-9519-EEF52B7BEE76}" dt="2022-05-30T22:11:33.145" v="32"/>
          <ac:picMkLst>
            <pc:docMk/>
            <pc:sldMk cId="2517884135" sldId="304"/>
            <ac:picMk id="2" creationId="{E6B098DE-80F2-7B12-1F1E-7A78C7B46348}"/>
          </ac:picMkLst>
        </pc:picChg>
      </pc:sldChg>
      <pc:sldChg chg="addSp delSp modSp add replId">
        <pc:chgData name="Sebastian, Anjali" userId="S::asebastian@seattleu.edu::c75a1a80-7bb0-4f53-985e-6d84c22afa41" providerId="AD" clId="Web-{78223C91-AB07-4EFD-9519-EEF52B7BEE76}" dt="2022-05-30T22:16:00.865" v="86" actId="1076"/>
        <pc:sldMkLst>
          <pc:docMk/>
          <pc:sldMk cId="3575633154" sldId="308"/>
        </pc:sldMkLst>
        <pc:spChg chg="add del mod">
          <ac:chgData name="Sebastian, Anjali" userId="S::asebastian@seattleu.edu::c75a1a80-7bb0-4f53-985e-6d84c22afa41" providerId="AD" clId="Web-{78223C91-AB07-4EFD-9519-EEF52B7BEE76}" dt="2022-05-30T22:11:55.349" v="39"/>
          <ac:spMkLst>
            <pc:docMk/>
            <pc:sldMk cId="3575633154" sldId="308"/>
            <ac:spMk id="3" creationId="{8A1E54AB-2748-476F-B5B0-596BF7D163B4}"/>
          </ac:spMkLst>
        </pc:spChg>
        <pc:spChg chg="mod">
          <ac:chgData name="Sebastian, Anjali" userId="S::asebastian@seattleu.edu::c75a1a80-7bb0-4f53-985e-6d84c22afa41" providerId="AD" clId="Web-{78223C91-AB07-4EFD-9519-EEF52B7BEE76}" dt="2022-05-30T22:11:43.505" v="36" actId="20577"/>
          <ac:spMkLst>
            <pc:docMk/>
            <pc:sldMk cId="3575633154" sldId="308"/>
            <ac:spMk id="339" creationId="{00000000-0000-0000-0000-000000000000}"/>
          </ac:spMkLst>
        </pc:spChg>
        <pc:spChg chg="del">
          <ac:chgData name="Sebastian, Anjali" userId="S::asebastian@seattleu.edu::c75a1a80-7bb0-4f53-985e-6d84c22afa41" providerId="AD" clId="Web-{78223C91-AB07-4EFD-9519-EEF52B7BEE76}" dt="2022-05-30T22:11:49.364" v="37"/>
          <ac:spMkLst>
            <pc:docMk/>
            <pc:sldMk cId="3575633154" sldId="308"/>
            <ac:spMk id="346" creationId="{00000000-0000-0000-0000-000000000000}"/>
          </ac:spMkLst>
        </pc:spChg>
        <pc:spChg chg="mod">
          <ac:chgData name="Sebastian, Anjali" userId="S::asebastian@seattleu.edu::c75a1a80-7bb0-4f53-985e-6d84c22afa41" providerId="AD" clId="Web-{78223C91-AB07-4EFD-9519-EEF52B7BEE76}" dt="2022-05-30T22:16:00.865" v="86" actId="1076"/>
          <ac:spMkLst>
            <pc:docMk/>
            <pc:sldMk cId="3575633154" sldId="308"/>
            <ac:spMk id="347" creationId="{00000000-0000-0000-0000-000000000000}"/>
          </ac:spMkLst>
        </pc:spChg>
        <pc:cxnChg chg="del">
          <ac:chgData name="Sebastian, Anjali" userId="S::asebastian@seattleu.edu::c75a1a80-7bb0-4f53-985e-6d84c22afa41" providerId="AD" clId="Web-{78223C91-AB07-4EFD-9519-EEF52B7BEE76}" dt="2022-05-30T22:11:53.536" v="38"/>
          <ac:cxnSpMkLst>
            <pc:docMk/>
            <pc:sldMk cId="3575633154" sldId="308"/>
            <ac:cxnSpMk id="340" creationId="{00000000-0000-0000-0000-000000000000}"/>
          </ac:cxnSpMkLst>
        </pc:cxnChg>
      </pc:sldChg>
      <pc:sldChg chg="modSp add replId">
        <pc:chgData name="Sebastian, Anjali" userId="S::asebastian@seattleu.edu::c75a1a80-7bb0-4f53-985e-6d84c22afa41" providerId="AD" clId="Web-{78223C91-AB07-4EFD-9519-EEF52B7BEE76}" dt="2022-05-30T22:16:46.068" v="97" actId="14100"/>
        <pc:sldMkLst>
          <pc:docMk/>
          <pc:sldMk cId="3734289045" sldId="309"/>
        </pc:sldMkLst>
        <pc:spChg chg="mod">
          <ac:chgData name="Sebastian, Anjali" userId="S::asebastian@seattleu.edu::c75a1a80-7bb0-4f53-985e-6d84c22afa41" providerId="AD" clId="Web-{78223C91-AB07-4EFD-9519-EEF52B7BEE76}" dt="2022-05-30T22:16:46.068" v="97" actId="14100"/>
          <ac:spMkLst>
            <pc:docMk/>
            <pc:sldMk cId="3734289045" sldId="309"/>
            <ac:spMk id="264" creationId="{00000000-0000-0000-0000-000000000000}"/>
          </ac:spMkLst>
        </pc:spChg>
      </pc:sldChg>
      <pc:sldChg chg="modSp add replId">
        <pc:chgData name="Sebastian, Anjali" userId="S::asebastian@seattleu.edu::c75a1a80-7bb0-4f53-985e-6d84c22afa41" providerId="AD" clId="Web-{78223C91-AB07-4EFD-9519-EEF52B7BEE76}" dt="2022-05-30T22:16:35.036" v="93" actId="14100"/>
        <pc:sldMkLst>
          <pc:docMk/>
          <pc:sldMk cId="2781187953" sldId="310"/>
        </pc:sldMkLst>
        <pc:spChg chg="mod">
          <ac:chgData name="Sebastian, Anjali" userId="S::asebastian@seattleu.edu::c75a1a80-7bb0-4f53-985e-6d84c22afa41" providerId="AD" clId="Web-{78223C91-AB07-4EFD-9519-EEF52B7BEE76}" dt="2022-05-30T22:16:35.036" v="93" actId="14100"/>
          <ac:spMkLst>
            <pc:docMk/>
            <pc:sldMk cId="2781187953" sldId="310"/>
            <ac:spMk id="264" creationId="{00000000-0000-0000-0000-000000000000}"/>
          </ac:spMkLst>
        </pc:spChg>
      </pc:sldChg>
      <pc:sldChg chg="new del">
        <pc:chgData name="Sebastian, Anjali" userId="S::asebastian@seattleu.edu::c75a1a80-7bb0-4f53-985e-6d84c22afa41" providerId="AD" clId="Web-{78223C91-AB07-4EFD-9519-EEF52B7BEE76}" dt="2022-05-30T22:17:51.990" v="100"/>
        <pc:sldMkLst>
          <pc:docMk/>
          <pc:sldMk cId="900806563" sldId="311"/>
        </pc:sldMkLst>
      </pc:sldChg>
      <pc:sldChg chg="delSp modSp add replId">
        <pc:chgData name="Sebastian, Anjali" userId="S::asebastian@seattleu.edu::c75a1a80-7bb0-4f53-985e-6d84c22afa41" providerId="AD" clId="Web-{78223C91-AB07-4EFD-9519-EEF52B7BEE76}" dt="2022-05-30T22:23:00.396" v="197" actId="20577"/>
        <pc:sldMkLst>
          <pc:docMk/>
          <pc:sldMk cId="2564815400" sldId="312"/>
        </pc:sldMkLst>
        <pc:spChg chg="mod">
          <ac:chgData name="Sebastian, Anjali" userId="S::asebastian@seattleu.edu::c75a1a80-7bb0-4f53-985e-6d84c22afa41" providerId="AD" clId="Web-{78223C91-AB07-4EFD-9519-EEF52B7BEE76}" dt="2022-05-30T22:19:52.865" v="133" actId="1076"/>
          <ac:spMkLst>
            <pc:docMk/>
            <pc:sldMk cId="2564815400" sldId="312"/>
            <ac:spMk id="721" creationId="{00000000-0000-0000-0000-000000000000}"/>
          </ac:spMkLst>
        </pc:spChg>
        <pc:spChg chg="mod">
          <ac:chgData name="Sebastian, Anjali" userId="S::asebastian@seattleu.edu::c75a1a80-7bb0-4f53-985e-6d84c22afa41" providerId="AD" clId="Web-{78223C91-AB07-4EFD-9519-EEF52B7BEE76}" dt="2022-05-30T22:18:32.334" v="114" actId="14100"/>
          <ac:spMkLst>
            <pc:docMk/>
            <pc:sldMk cId="2564815400" sldId="312"/>
            <ac:spMk id="722" creationId="{00000000-0000-0000-0000-000000000000}"/>
          </ac:spMkLst>
        </pc:spChg>
        <pc:spChg chg="mod">
          <ac:chgData name="Sebastian, Anjali" userId="S::asebastian@seattleu.edu::c75a1a80-7bb0-4f53-985e-6d84c22afa41" providerId="AD" clId="Web-{78223C91-AB07-4EFD-9519-EEF52B7BEE76}" dt="2022-05-30T22:22:49.240" v="190" actId="20577"/>
          <ac:spMkLst>
            <pc:docMk/>
            <pc:sldMk cId="2564815400" sldId="312"/>
            <ac:spMk id="723" creationId="{00000000-0000-0000-0000-000000000000}"/>
          </ac:spMkLst>
        </pc:spChg>
        <pc:spChg chg="mod">
          <ac:chgData name="Sebastian, Anjali" userId="S::asebastian@seattleu.edu::c75a1a80-7bb0-4f53-985e-6d84c22afa41" providerId="AD" clId="Web-{78223C91-AB07-4EFD-9519-EEF52B7BEE76}" dt="2022-05-30T22:19:52.896" v="135" actId="1076"/>
          <ac:spMkLst>
            <pc:docMk/>
            <pc:sldMk cId="2564815400" sldId="312"/>
            <ac:spMk id="724" creationId="{00000000-0000-0000-0000-000000000000}"/>
          </ac:spMkLst>
        </pc:spChg>
        <pc:spChg chg="mod">
          <ac:chgData name="Sebastian, Anjali" userId="S::asebastian@seattleu.edu::c75a1a80-7bb0-4f53-985e-6d84c22afa41" providerId="AD" clId="Web-{78223C91-AB07-4EFD-9519-EEF52B7BEE76}" dt="2022-05-30T22:20:48.037" v="153" actId="20577"/>
          <ac:spMkLst>
            <pc:docMk/>
            <pc:sldMk cId="2564815400" sldId="312"/>
            <ac:spMk id="725" creationId="{00000000-0000-0000-0000-000000000000}"/>
          </ac:spMkLst>
        </pc:spChg>
        <pc:spChg chg="mod">
          <ac:chgData name="Sebastian, Anjali" userId="S::asebastian@seattleu.edu::c75a1a80-7bb0-4f53-985e-6d84c22afa41" providerId="AD" clId="Web-{78223C91-AB07-4EFD-9519-EEF52B7BEE76}" dt="2022-05-30T22:21:08.412" v="161" actId="20577"/>
          <ac:spMkLst>
            <pc:docMk/>
            <pc:sldMk cId="2564815400" sldId="312"/>
            <ac:spMk id="726" creationId="{00000000-0000-0000-0000-000000000000}"/>
          </ac:spMkLst>
        </pc:spChg>
        <pc:spChg chg="mod">
          <ac:chgData name="Sebastian, Anjali" userId="S::asebastian@seattleu.edu::c75a1a80-7bb0-4f53-985e-6d84c22afa41" providerId="AD" clId="Web-{78223C91-AB07-4EFD-9519-EEF52B7BEE76}" dt="2022-05-30T22:23:00.396" v="197" actId="20577"/>
          <ac:spMkLst>
            <pc:docMk/>
            <pc:sldMk cId="2564815400" sldId="312"/>
            <ac:spMk id="727" creationId="{00000000-0000-0000-0000-000000000000}"/>
          </ac:spMkLst>
        </pc:spChg>
        <pc:spChg chg="mod">
          <ac:chgData name="Sebastian, Anjali" userId="S::asebastian@seattleu.edu::c75a1a80-7bb0-4f53-985e-6d84c22afa41" providerId="AD" clId="Web-{78223C91-AB07-4EFD-9519-EEF52B7BEE76}" dt="2022-05-30T22:22:40.146" v="186" actId="20577"/>
          <ac:spMkLst>
            <pc:docMk/>
            <pc:sldMk cId="2564815400" sldId="312"/>
            <ac:spMk id="728" creationId="{00000000-0000-0000-0000-000000000000}"/>
          </ac:spMkLst>
        </pc:spChg>
        <pc:spChg chg="mod">
          <ac:chgData name="Sebastian, Anjali" userId="S::asebastian@seattleu.edu::c75a1a80-7bb0-4f53-985e-6d84c22afa41" providerId="AD" clId="Web-{78223C91-AB07-4EFD-9519-EEF52B7BEE76}" dt="2022-05-30T22:20:16.412" v="140" actId="1076"/>
          <ac:spMkLst>
            <pc:docMk/>
            <pc:sldMk cId="2564815400" sldId="312"/>
            <ac:spMk id="729" creationId="{00000000-0000-0000-0000-000000000000}"/>
          </ac:spMkLst>
        </pc:spChg>
        <pc:spChg chg="mod">
          <ac:chgData name="Sebastian, Anjali" userId="S::asebastian@seattleu.edu::c75a1a80-7bb0-4f53-985e-6d84c22afa41" providerId="AD" clId="Web-{78223C91-AB07-4EFD-9519-EEF52B7BEE76}" dt="2022-05-30T22:21:45.365" v="167" actId="20577"/>
          <ac:spMkLst>
            <pc:docMk/>
            <pc:sldMk cId="2564815400" sldId="312"/>
            <ac:spMk id="730" creationId="{00000000-0000-0000-0000-000000000000}"/>
          </ac:spMkLst>
        </pc:spChg>
        <pc:spChg chg="mod">
          <ac:chgData name="Sebastian, Anjali" userId="S::asebastian@seattleu.edu::c75a1a80-7bb0-4f53-985e-6d84c22afa41" providerId="AD" clId="Web-{78223C91-AB07-4EFD-9519-EEF52B7BEE76}" dt="2022-05-30T22:20:16.443" v="142" actId="1076"/>
          <ac:spMkLst>
            <pc:docMk/>
            <pc:sldMk cId="2564815400" sldId="312"/>
            <ac:spMk id="731" creationId="{00000000-0000-0000-0000-000000000000}"/>
          </ac:spMkLst>
        </pc:spChg>
        <pc:spChg chg="mod">
          <ac:chgData name="Sebastian, Anjali" userId="S::asebastian@seattleu.edu::c75a1a80-7bb0-4f53-985e-6d84c22afa41" providerId="AD" clId="Web-{78223C91-AB07-4EFD-9519-EEF52B7BEE76}" dt="2022-05-30T22:20:16.459" v="143" actId="1076"/>
          <ac:spMkLst>
            <pc:docMk/>
            <pc:sldMk cId="2564815400" sldId="312"/>
            <ac:spMk id="732" creationId="{00000000-0000-0000-0000-000000000000}"/>
          </ac:spMkLst>
        </pc:spChg>
        <pc:spChg chg="mod">
          <ac:chgData name="Sebastian, Anjali" userId="S::asebastian@seattleu.edu::c75a1a80-7bb0-4f53-985e-6d84c22afa41" providerId="AD" clId="Web-{78223C91-AB07-4EFD-9519-EEF52B7BEE76}" dt="2022-05-30T22:20:16.474" v="144" actId="1076"/>
          <ac:spMkLst>
            <pc:docMk/>
            <pc:sldMk cId="2564815400" sldId="312"/>
            <ac:spMk id="733" creationId="{00000000-0000-0000-0000-000000000000}"/>
          </ac:spMkLst>
        </pc:spChg>
        <pc:spChg chg="del">
          <ac:chgData name="Sebastian, Anjali" userId="S::asebastian@seattleu.edu::c75a1a80-7bb0-4f53-985e-6d84c22afa41" providerId="AD" clId="Web-{78223C91-AB07-4EFD-9519-EEF52B7BEE76}" dt="2022-05-30T22:18:51.427" v="126"/>
          <ac:spMkLst>
            <pc:docMk/>
            <pc:sldMk cId="2564815400" sldId="312"/>
            <ac:spMk id="735" creationId="{00000000-0000-0000-0000-000000000000}"/>
          </ac:spMkLst>
        </pc:spChg>
        <pc:spChg chg="del">
          <ac:chgData name="Sebastian, Anjali" userId="S::asebastian@seattleu.edu::c75a1a80-7bb0-4f53-985e-6d84c22afa41" providerId="AD" clId="Web-{78223C91-AB07-4EFD-9519-EEF52B7BEE76}" dt="2022-05-30T22:18:57.443" v="128"/>
          <ac:spMkLst>
            <pc:docMk/>
            <pc:sldMk cId="2564815400" sldId="312"/>
            <ac:spMk id="743" creationId="{00000000-0000-0000-0000-000000000000}"/>
          </ac:spMkLst>
        </pc:spChg>
        <pc:spChg chg="del">
          <ac:chgData name="Sebastian, Anjali" userId="S::asebastian@seattleu.edu::c75a1a80-7bb0-4f53-985e-6d84c22afa41" providerId="AD" clId="Web-{78223C91-AB07-4EFD-9519-EEF52B7BEE76}" dt="2022-05-30T22:19:02.740" v="129"/>
          <ac:spMkLst>
            <pc:docMk/>
            <pc:sldMk cId="2564815400" sldId="312"/>
            <ac:spMk id="744" creationId="{00000000-0000-0000-0000-000000000000}"/>
          </ac:spMkLst>
        </pc:spChg>
        <pc:spChg chg="del">
          <ac:chgData name="Sebastian, Anjali" userId="S::asebastian@seattleu.edu::c75a1a80-7bb0-4f53-985e-6d84c22afa41" providerId="AD" clId="Web-{78223C91-AB07-4EFD-9519-EEF52B7BEE76}" dt="2022-05-30T22:19:13.115" v="132"/>
          <ac:spMkLst>
            <pc:docMk/>
            <pc:sldMk cId="2564815400" sldId="312"/>
            <ac:spMk id="745" creationId="{00000000-0000-0000-0000-000000000000}"/>
          </ac:spMkLst>
        </pc:spChg>
        <pc:grpChg chg="del">
          <ac:chgData name="Sebastian, Anjali" userId="S::asebastian@seattleu.edu::c75a1a80-7bb0-4f53-985e-6d84c22afa41" providerId="AD" clId="Web-{78223C91-AB07-4EFD-9519-EEF52B7BEE76}" dt="2022-05-30T22:18:54.724" v="127"/>
          <ac:grpSpMkLst>
            <pc:docMk/>
            <pc:sldMk cId="2564815400" sldId="312"/>
            <ac:grpSpMk id="734" creationId="{00000000-0000-0000-0000-000000000000}"/>
          </ac:grpSpMkLst>
        </pc:grpChg>
        <pc:grpChg chg="del">
          <ac:chgData name="Sebastian, Anjali" userId="S::asebastian@seattleu.edu::c75a1a80-7bb0-4f53-985e-6d84c22afa41" providerId="AD" clId="Web-{78223C91-AB07-4EFD-9519-EEF52B7BEE76}" dt="2022-05-30T22:19:12.896" v="131"/>
          <ac:grpSpMkLst>
            <pc:docMk/>
            <pc:sldMk cId="2564815400" sldId="312"/>
            <ac:grpSpMk id="738" creationId="{00000000-0000-0000-0000-000000000000}"/>
          </ac:grpSpMkLst>
        </pc:grpChg>
        <pc:grpChg chg="del">
          <ac:chgData name="Sebastian, Anjali" userId="S::asebastian@seattleu.edu::c75a1a80-7bb0-4f53-985e-6d84c22afa41" providerId="AD" clId="Web-{78223C91-AB07-4EFD-9519-EEF52B7BEE76}" dt="2022-05-30T22:19:08.240" v="130"/>
          <ac:grpSpMkLst>
            <pc:docMk/>
            <pc:sldMk cId="2564815400" sldId="312"/>
            <ac:grpSpMk id="746" creationId="{00000000-0000-0000-0000-000000000000}"/>
          </ac:grpSpMkLst>
        </pc:grpChg>
      </pc:sldChg>
    </pc:docChg>
  </pc:docChgLst>
  <pc:docChgLst>
    <pc:chgData name="Sebastian, Anjali" userId="S::asebastian@seattleu.edu::c75a1a80-7bb0-4f53-985e-6d84c22afa41" providerId="AD" clId="Web-{7A184F66-4074-4F3B-83D6-8F259716A8E5}"/>
    <pc:docChg chg="modSld sldOrd">
      <pc:chgData name="Sebastian, Anjali" userId="S::asebastian@seattleu.edu::c75a1a80-7bb0-4f53-985e-6d84c22afa41" providerId="AD" clId="Web-{7A184F66-4074-4F3B-83D6-8F259716A8E5}" dt="2022-06-06T21:18:17.025" v="877" actId="1076"/>
      <pc:docMkLst>
        <pc:docMk/>
      </pc:docMkLst>
      <pc:sldChg chg="modSp">
        <pc:chgData name="Sebastian, Anjali" userId="S::asebastian@seattleu.edu::c75a1a80-7bb0-4f53-985e-6d84c22afa41" providerId="AD" clId="Web-{7A184F66-4074-4F3B-83D6-8F259716A8E5}" dt="2022-06-06T20:38:13.768" v="44" actId="20577"/>
        <pc:sldMkLst>
          <pc:docMk/>
          <pc:sldMk cId="2517884135" sldId="304"/>
        </pc:sldMkLst>
        <pc:spChg chg="mod">
          <ac:chgData name="Sebastian, Anjali" userId="S::asebastian@seattleu.edu::c75a1a80-7bb0-4f53-985e-6d84c22afa41" providerId="AD" clId="Web-{7A184F66-4074-4F3B-83D6-8F259716A8E5}" dt="2022-06-06T20:38:13.768" v="44" actId="20577"/>
          <ac:spMkLst>
            <pc:docMk/>
            <pc:sldMk cId="2517884135" sldId="304"/>
            <ac:spMk id="265" creationId="{00000000-0000-0000-0000-000000000000}"/>
          </ac:spMkLst>
        </pc:spChg>
      </pc:sldChg>
      <pc:sldChg chg="modSp">
        <pc:chgData name="Sebastian, Anjali" userId="S::asebastian@seattleu.edu::c75a1a80-7bb0-4f53-985e-6d84c22afa41" providerId="AD" clId="Web-{7A184F66-4074-4F3B-83D6-8F259716A8E5}" dt="2022-06-06T20:38:43.534" v="49" actId="20577"/>
        <pc:sldMkLst>
          <pc:docMk/>
          <pc:sldMk cId="3904899310" sldId="305"/>
        </pc:sldMkLst>
        <pc:spChg chg="mod">
          <ac:chgData name="Sebastian, Anjali" userId="S::asebastian@seattleu.edu::c75a1a80-7bb0-4f53-985e-6d84c22afa41" providerId="AD" clId="Web-{7A184F66-4074-4F3B-83D6-8F259716A8E5}" dt="2022-06-06T20:38:43.534" v="49" actId="20577"/>
          <ac:spMkLst>
            <pc:docMk/>
            <pc:sldMk cId="3904899310" sldId="305"/>
            <ac:spMk id="304" creationId="{00000000-0000-0000-0000-000000000000}"/>
          </ac:spMkLst>
        </pc:spChg>
      </pc:sldChg>
      <pc:sldChg chg="modSp">
        <pc:chgData name="Sebastian, Anjali" userId="S::asebastian@seattleu.edu::c75a1a80-7bb0-4f53-985e-6d84c22afa41" providerId="AD" clId="Web-{7A184F66-4074-4F3B-83D6-8F259716A8E5}" dt="2022-06-06T20:51:13.630" v="326" actId="20577"/>
        <pc:sldMkLst>
          <pc:docMk/>
          <pc:sldMk cId="2285019628" sldId="306"/>
        </pc:sldMkLst>
        <pc:spChg chg="mod">
          <ac:chgData name="Sebastian, Anjali" userId="S::asebastian@seattleu.edu::c75a1a80-7bb0-4f53-985e-6d84c22afa41" providerId="AD" clId="Web-{7A184F66-4074-4F3B-83D6-8F259716A8E5}" dt="2022-06-06T20:42:57.004" v="72" actId="20577"/>
          <ac:spMkLst>
            <pc:docMk/>
            <pc:sldMk cId="2285019628" sldId="306"/>
            <ac:spMk id="315" creationId="{00000000-0000-0000-0000-000000000000}"/>
          </ac:spMkLst>
        </pc:spChg>
        <pc:spChg chg="mod">
          <ac:chgData name="Sebastian, Anjali" userId="S::asebastian@seattleu.edu::c75a1a80-7bb0-4f53-985e-6d84c22afa41" providerId="AD" clId="Web-{7A184F66-4074-4F3B-83D6-8F259716A8E5}" dt="2022-06-06T20:51:13.630" v="326" actId="20577"/>
          <ac:spMkLst>
            <pc:docMk/>
            <pc:sldMk cId="2285019628" sldId="306"/>
            <ac:spMk id="317" creationId="{00000000-0000-0000-0000-000000000000}"/>
          </ac:spMkLst>
        </pc:spChg>
        <pc:spChg chg="mod">
          <ac:chgData name="Sebastian, Anjali" userId="S::asebastian@seattleu.edu::c75a1a80-7bb0-4f53-985e-6d84c22afa41" providerId="AD" clId="Web-{7A184F66-4074-4F3B-83D6-8F259716A8E5}" dt="2022-06-06T20:51:10.005" v="325" actId="20577"/>
          <ac:spMkLst>
            <pc:docMk/>
            <pc:sldMk cId="2285019628" sldId="306"/>
            <ac:spMk id="321" creationId="{00000000-0000-0000-0000-000000000000}"/>
          </ac:spMkLst>
        </pc:spChg>
        <pc:spChg chg="mod">
          <ac:chgData name="Sebastian, Anjali" userId="S::asebastian@seattleu.edu::c75a1a80-7bb0-4f53-985e-6d84c22afa41" providerId="AD" clId="Web-{7A184F66-4074-4F3B-83D6-8F259716A8E5}" dt="2022-06-06T20:48:55.036" v="230" actId="20577"/>
          <ac:spMkLst>
            <pc:docMk/>
            <pc:sldMk cId="2285019628" sldId="306"/>
            <ac:spMk id="323" creationId="{00000000-0000-0000-0000-000000000000}"/>
          </ac:spMkLst>
        </pc:spChg>
      </pc:sldChg>
      <pc:sldChg chg="modSp ord">
        <pc:chgData name="Sebastian, Anjali" userId="S::asebastian@seattleu.edu::c75a1a80-7bb0-4f53-985e-6d84c22afa41" providerId="AD" clId="Web-{7A184F66-4074-4F3B-83D6-8F259716A8E5}" dt="2022-06-06T21:03:21.835" v="555" actId="20577"/>
        <pc:sldMkLst>
          <pc:docMk/>
          <pc:sldMk cId="3575633154" sldId="308"/>
        </pc:sldMkLst>
        <pc:spChg chg="mod">
          <ac:chgData name="Sebastian, Anjali" userId="S::asebastian@seattleu.edu::c75a1a80-7bb0-4f53-985e-6d84c22afa41" providerId="AD" clId="Web-{7A184F66-4074-4F3B-83D6-8F259716A8E5}" dt="2022-06-06T21:03:21.835" v="555" actId="20577"/>
          <ac:spMkLst>
            <pc:docMk/>
            <pc:sldMk cId="3575633154" sldId="308"/>
            <ac:spMk id="347" creationId="{00000000-0000-0000-0000-000000000000}"/>
          </ac:spMkLst>
        </pc:spChg>
      </pc:sldChg>
      <pc:sldChg chg="modSp ord">
        <pc:chgData name="Sebastian, Anjali" userId="S::asebastian@seattleu.edu::c75a1a80-7bb0-4f53-985e-6d84c22afa41" providerId="AD" clId="Web-{7A184F66-4074-4F3B-83D6-8F259716A8E5}" dt="2022-06-06T21:18:17.025" v="877" actId="1076"/>
        <pc:sldMkLst>
          <pc:docMk/>
          <pc:sldMk cId="2564815400" sldId="312"/>
        </pc:sldMkLst>
        <pc:spChg chg="mod">
          <ac:chgData name="Sebastian, Anjali" userId="S::asebastian@seattleu.edu::c75a1a80-7bb0-4f53-985e-6d84c22afa41" providerId="AD" clId="Web-{7A184F66-4074-4F3B-83D6-8F259716A8E5}" dt="2022-06-06T21:09:54.258" v="736"/>
          <ac:spMkLst>
            <pc:docMk/>
            <pc:sldMk cId="2564815400" sldId="312"/>
            <ac:spMk id="723" creationId="{00000000-0000-0000-0000-000000000000}"/>
          </ac:spMkLst>
        </pc:spChg>
        <pc:spChg chg="mod">
          <ac:chgData name="Sebastian, Anjali" userId="S::asebastian@seattleu.edu::c75a1a80-7bb0-4f53-985e-6d84c22afa41" providerId="AD" clId="Web-{7A184F66-4074-4F3B-83D6-8F259716A8E5}" dt="2022-06-06T21:03:47.523" v="566" actId="20577"/>
          <ac:spMkLst>
            <pc:docMk/>
            <pc:sldMk cId="2564815400" sldId="312"/>
            <ac:spMk id="724" creationId="{00000000-0000-0000-0000-000000000000}"/>
          </ac:spMkLst>
        </pc:spChg>
        <pc:spChg chg="mod">
          <ac:chgData name="Sebastian, Anjali" userId="S::asebastian@seattleu.edu::c75a1a80-7bb0-4f53-985e-6d84c22afa41" providerId="AD" clId="Web-{7A184F66-4074-4F3B-83D6-8F259716A8E5}" dt="2022-06-06T21:18:17.025" v="877" actId="1076"/>
          <ac:spMkLst>
            <pc:docMk/>
            <pc:sldMk cId="2564815400" sldId="312"/>
            <ac:spMk id="725" creationId="{00000000-0000-0000-0000-000000000000}"/>
          </ac:spMkLst>
        </pc:spChg>
        <pc:spChg chg="mod">
          <ac:chgData name="Sebastian, Anjali" userId="S::asebastian@seattleu.edu::c75a1a80-7bb0-4f53-985e-6d84c22afa41" providerId="AD" clId="Web-{7A184F66-4074-4F3B-83D6-8F259716A8E5}" dt="2022-06-06T21:09:54.258" v="732"/>
          <ac:spMkLst>
            <pc:docMk/>
            <pc:sldMk cId="2564815400" sldId="312"/>
            <ac:spMk id="727" creationId="{00000000-0000-0000-0000-000000000000}"/>
          </ac:spMkLst>
        </pc:spChg>
        <pc:spChg chg="mod">
          <ac:chgData name="Sebastian, Anjali" userId="S::asebastian@seattleu.edu::c75a1a80-7bb0-4f53-985e-6d84c22afa41" providerId="AD" clId="Web-{7A184F66-4074-4F3B-83D6-8F259716A8E5}" dt="2022-06-06T21:17:57.884" v="869" actId="1076"/>
          <ac:spMkLst>
            <pc:docMk/>
            <pc:sldMk cId="2564815400" sldId="312"/>
            <ac:spMk id="728" creationId="{00000000-0000-0000-0000-000000000000}"/>
          </ac:spMkLst>
        </pc:spChg>
        <pc:spChg chg="mod">
          <ac:chgData name="Sebastian, Anjali" userId="S::asebastian@seattleu.edu::c75a1a80-7bb0-4f53-985e-6d84c22afa41" providerId="AD" clId="Web-{7A184F66-4074-4F3B-83D6-8F259716A8E5}" dt="2022-06-06T21:18:12.291" v="876" actId="1076"/>
          <ac:spMkLst>
            <pc:docMk/>
            <pc:sldMk cId="2564815400" sldId="312"/>
            <ac:spMk id="729" creationId="{00000000-0000-0000-0000-000000000000}"/>
          </ac:spMkLst>
        </pc:spChg>
        <pc:spChg chg="mod">
          <ac:chgData name="Sebastian, Anjali" userId="S::asebastian@seattleu.edu::c75a1a80-7bb0-4f53-985e-6d84c22afa41" providerId="AD" clId="Web-{7A184F66-4074-4F3B-83D6-8F259716A8E5}" dt="2022-06-06T21:17:57.884" v="873" actId="1076"/>
          <ac:spMkLst>
            <pc:docMk/>
            <pc:sldMk cId="2564815400" sldId="312"/>
            <ac:spMk id="730" creationId="{00000000-0000-0000-0000-000000000000}"/>
          </ac:spMkLst>
        </pc:spChg>
        <pc:spChg chg="mod">
          <ac:chgData name="Sebastian, Anjali" userId="S::asebastian@seattleu.edu::c75a1a80-7bb0-4f53-985e-6d84c22afa41" providerId="AD" clId="Web-{7A184F66-4074-4F3B-83D6-8F259716A8E5}" dt="2022-06-06T21:17:57.884" v="871" actId="1076"/>
          <ac:spMkLst>
            <pc:docMk/>
            <pc:sldMk cId="2564815400" sldId="312"/>
            <ac:spMk id="731" creationId="{00000000-0000-0000-0000-000000000000}"/>
          </ac:spMkLst>
        </pc:spChg>
        <pc:spChg chg="mod">
          <ac:chgData name="Sebastian, Anjali" userId="S::asebastian@seattleu.edu::c75a1a80-7bb0-4f53-985e-6d84c22afa41" providerId="AD" clId="Web-{7A184F66-4074-4F3B-83D6-8F259716A8E5}" dt="2022-06-06T21:17:57.884" v="872" actId="1076"/>
          <ac:spMkLst>
            <pc:docMk/>
            <pc:sldMk cId="2564815400" sldId="312"/>
            <ac:spMk id="732" creationId="{00000000-0000-0000-0000-000000000000}"/>
          </ac:spMkLst>
        </pc:spChg>
        <pc:spChg chg="mod">
          <ac:chgData name="Sebastian, Anjali" userId="S::asebastian@seattleu.edu::c75a1a80-7bb0-4f53-985e-6d84c22afa41" providerId="AD" clId="Web-{7A184F66-4074-4F3B-83D6-8F259716A8E5}" dt="2022-06-06T21:18:04.509" v="875" actId="1076"/>
          <ac:spMkLst>
            <pc:docMk/>
            <pc:sldMk cId="2564815400" sldId="312"/>
            <ac:spMk id="733" creationId="{00000000-0000-0000-0000-000000000000}"/>
          </ac:spMkLst>
        </pc:spChg>
      </pc:sldChg>
    </pc:docChg>
  </pc:docChgLst>
  <pc:docChgLst>
    <pc:chgData name="Sebastian, Anjali" userId="S::asebastian@seattleu.edu::c75a1a80-7bb0-4f53-985e-6d84c22afa41" providerId="AD" clId="Web-{140AC3B5-EDB6-4F27-9327-5C624925A477}"/>
    <pc:docChg chg="modSld">
      <pc:chgData name="Sebastian, Anjali" userId="S::asebastian@seattleu.edu::c75a1a80-7bb0-4f53-985e-6d84c22afa41" providerId="AD" clId="Web-{140AC3B5-EDB6-4F27-9327-5C624925A477}" dt="2022-05-30T22:58:05.403" v="26" actId="20577"/>
      <pc:docMkLst>
        <pc:docMk/>
      </pc:docMkLst>
      <pc:sldChg chg="delSp modSp">
        <pc:chgData name="Sebastian, Anjali" userId="S::asebastian@seattleu.edu::c75a1a80-7bb0-4f53-985e-6d84c22afa41" providerId="AD" clId="Web-{140AC3B5-EDB6-4F27-9327-5C624925A477}" dt="2022-05-30T22:58:05.403" v="26" actId="20577"/>
        <pc:sldMkLst>
          <pc:docMk/>
          <pc:sldMk cId="2517884135" sldId="304"/>
        </pc:sldMkLst>
        <pc:spChg chg="mod">
          <ac:chgData name="Sebastian, Anjali" userId="S::asebastian@seattleu.edu::c75a1a80-7bb0-4f53-985e-6d84c22afa41" providerId="AD" clId="Web-{140AC3B5-EDB6-4F27-9327-5C624925A477}" dt="2022-05-30T22:58:05.403" v="26" actId="20577"/>
          <ac:spMkLst>
            <pc:docMk/>
            <pc:sldMk cId="2517884135" sldId="304"/>
            <ac:spMk id="265" creationId="{00000000-0000-0000-0000-000000000000}"/>
          </ac:spMkLst>
        </pc:spChg>
        <pc:picChg chg="del">
          <ac:chgData name="Sebastian, Anjali" userId="S::asebastian@seattleu.edu::c75a1a80-7bb0-4f53-985e-6d84c22afa41" providerId="AD" clId="Web-{140AC3B5-EDB6-4F27-9327-5C624925A477}" dt="2022-05-30T22:54:48.701" v="18"/>
          <ac:picMkLst>
            <pc:docMk/>
            <pc:sldMk cId="2517884135" sldId="304"/>
            <ac:picMk id="2" creationId="{8F9265F9-793D-A66E-F139-73A7171AE107}"/>
          </ac:picMkLst>
        </pc:picChg>
      </pc:sldChg>
      <pc:sldChg chg="modSp">
        <pc:chgData name="Sebastian, Anjali" userId="S::asebastian@seattleu.edu::c75a1a80-7bb0-4f53-985e-6d84c22afa41" providerId="AD" clId="Web-{140AC3B5-EDB6-4F27-9327-5C624925A477}" dt="2022-05-30T22:54:31.077" v="17" actId="20577"/>
        <pc:sldMkLst>
          <pc:docMk/>
          <pc:sldMk cId="3904899310" sldId="305"/>
        </pc:sldMkLst>
        <pc:spChg chg="mod">
          <ac:chgData name="Sebastian, Anjali" userId="S::asebastian@seattleu.edu::c75a1a80-7bb0-4f53-985e-6d84c22afa41" providerId="AD" clId="Web-{140AC3B5-EDB6-4F27-9327-5C624925A477}" dt="2022-05-30T22:54:31.077" v="17" actId="20577"/>
          <ac:spMkLst>
            <pc:docMk/>
            <pc:sldMk cId="3904899310" sldId="305"/>
            <ac:spMk id="304" creationId="{00000000-0000-0000-0000-000000000000}"/>
          </ac:spMkLst>
        </pc:spChg>
      </pc:sldChg>
      <pc:sldChg chg="modSp">
        <pc:chgData name="Sebastian, Anjali" userId="S::asebastian@seattleu.edu::c75a1a80-7bb0-4f53-985e-6d84c22afa41" providerId="AD" clId="Web-{140AC3B5-EDB6-4F27-9327-5C624925A477}" dt="2022-05-30T22:56:12.669" v="25" actId="20577"/>
        <pc:sldMkLst>
          <pc:docMk/>
          <pc:sldMk cId="2285019628" sldId="306"/>
        </pc:sldMkLst>
        <pc:spChg chg="mod">
          <ac:chgData name="Sebastian, Anjali" userId="S::asebastian@seattleu.edu::c75a1a80-7bb0-4f53-985e-6d84c22afa41" providerId="AD" clId="Web-{140AC3B5-EDB6-4F27-9327-5C624925A477}" dt="2022-05-30T22:56:12.669" v="25" actId="20577"/>
          <ac:spMkLst>
            <pc:docMk/>
            <pc:sldMk cId="2285019628" sldId="306"/>
            <ac:spMk id="317" creationId="{00000000-0000-0000-0000-000000000000}"/>
          </ac:spMkLst>
        </pc:spChg>
      </pc:sldChg>
      <pc:sldChg chg="modSp">
        <pc:chgData name="Sebastian, Anjali" userId="S::asebastian@seattleu.edu::c75a1a80-7bb0-4f53-985e-6d84c22afa41" providerId="AD" clId="Web-{140AC3B5-EDB6-4F27-9327-5C624925A477}" dt="2022-05-30T22:55:17.732" v="23" actId="20577"/>
        <pc:sldMkLst>
          <pc:docMk/>
          <pc:sldMk cId="3734289045" sldId="309"/>
        </pc:sldMkLst>
        <pc:spChg chg="mod">
          <ac:chgData name="Sebastian, Anjali" userId="S::asebastian@seattleu.edu::c75a1a80-7bb0-4f53-985e-6d84c22afa41" providerId="AD" clId="Web-{140AC3B5-EDB6-4F27-9327-5C624925A477}" dt="2022-05-30T22:55:17.732" v="23" actId="20577"/>
          <ac:spMkLst>
            <pc:docMk/>
            <pc:sldMk cId="3734289045" sldId="309"/>
            <ac:spMk id="265" creationId="{00000000-0000-0000-0000-000000000000}"/>
          </ac:spMkLst>
        </pc:spChg>
      </pc:sldChg>
      <pc:sldChg chg="modSp">
        <pc:chgData name="Sebastian, Anjali" userId="S::asebastian@seattleu.edu::c75a1a80-7bb0-4f53-985e-6d84c22afa41" providerId="AD" clId="Web-{140AC3B5-EDB6-4F27-9327-5C624925A477}" dt="2022-05-30T22:55:09.592" v="21" actId="20577"/>
        <pc:sldMkLst>
          <pc:docMk/>
          <pc:sldMk cId="2781187953" sldId="310"/>
        </pc:sldMkLst>
        <pc:spChg chg="mod">
          <ac:chgData name="Sebastian, Anjali" userId="S::asebastian@seattleu.edu::c75a1a80-7bb0-4f53-985e-6d84c22afa41" providerId="AD" clId="Web-{140AC3B5-EDB6-4F27-9327-5C624925A477}" dt="2022-05-30T22:55:09.592" v="21" actId="20577"/>
          <ac:spMkLst>
            <pc:docMk/>
            <pc:sldMk cId="2781187953" sldId="310"/>
            <ac:spMk id="265" creationId="{00000000-0000-0000-0000-000000000000}"/>
          </ac:spMkLst>
        </pc:spChg>
      </pc:sldChg>
      <pc:sldChg chg="modSp">
        <pc:chgData name="Sebastian, Anjali" userId="S::asebastian@seattleu.edu::c75a1a80-7bb0-4f53-985e-6d84c22afa41" providerId="AD" clId="Web-{140AC3B5-EDB6-4F27-9327-5C624925A477}" dt="2022-05-30T22:53:08.452" v="7" actId="20577"/>
        <pc:sldMkLst>
          <pc:docMk/>
          <pc:sldMk cId="2564815400" sldId="312"/>
        </pc:sldMkLst>
        <pc:spChg chg="mod">
          <ac:chgData name="Sebastian, Anjali" userId="S::asebastian@seattleu.edu::c75a1a80-7bb0-4f53-985e-6d84c22afa41" providerId="AD" clId="Web-{140AC3B5-EDB6-4F27-9327-5C624925A477}" dt="2022-05-30T22:53:08.452" v="7" actId="20577"/>
          <ac:spMkLst>
            <pc:docMk/>
            <pc:sldMk cId="2564815400" sldId="312"/>
            <ac:spMk id="733" creationId="{00000000-0000-0000-0000-000000000000}"/>
          </ac:spMkLst>
        </pc:spChg>
      </pc:sldChg>
    </pc:docChg>
  </pc:docChgLst>
  <pc:docChgLst>
    <pc:chgData name="Jeffreys, Zachary" userId="S::zjeffreys@seattleu.edu::c906f89c-2940-40b7-b97a-f4764ca3677f" providerId="AD" clId="Web-{393E7A31-B6F3-46D6-B8F7-B8B0609F31F4}"/>
    <pc:docChg chg="modSld">
      <pc:chgData name="Jeffreys, Zachary" userId="S::zjeffreys@seattleu.edu::c906f89c-2940-40b7-b97a-f4764ca3677f" providerId="AD" clId="Web-{393E7A31-B6F3-46D6-B8F7-B8B0609F31F4}" dt="2022-05-31T02:18:20.894" v="8" actId="20577"/>
      <pc:docMkLst>
        <pc:docMk/>
      </pc:docMkLst>
      <pc:sldChg chg="addSp modSp">
        <pc:chgData name="Jeffreys, Zachary" userId="S::zjeffreys@seattleu.edu::c906f89c-2940-40b7-b97a-f4764ca3677f" providerId="AD" clId="Web-{393E7A31-B6F3-46D6-B8F7-B8B0609F31F4}" dt="2022-05-31T02:18:20.894" v="8" actId="20577"/>
        <pc:sldMkLst>
          <pc:docMk/>
          <pc:sldMk cId="3734289045" sldId="309"/>
        </pc:sldMkLst>
        <pc:spChg chg="add mod">
          <ac:chgData name="Jeffreys, Zachary" userId="S::zjeffreys@seattleu.edu::c906f89c-2940-40b7-b97a-f4764ca3677f" providerId="AD" clId="Web-{393E7A31-B6F3-46D6-B8F7-B8B0609F31F4}" dt="2022-05-31T02:18:20.894" v="8" actId="20577"/>
          <ac:spMkLst>
            <pc:docMk/>
            <pc:sldMk cId="3734289045" sldId="309"/>
            <ac:spMk id="2" creationId="{8D5B5A39-6A7C-5757-E15E-12D33CE30114}"/>
          </ac:spMkLst>
        </pc:spChg>
        <pc:spChg chg="add mod ord">
          <ac:chgData name="Jeffreys, Zachary" userId="S::zjeffreys@seattleu.edu::c906f89c-2940-40b7-b97a-f4764ca3677f" providerId="AD" clId="Web-{393E7A31-B6F3-46D6-B8F7-B8B0609F31F4}" dt="2022-05-31T02:18:12.519" v="6"/>
          <ac:spMkLst>
            <pc:docMk/>
            <pc:sldMk cId="3734289045" sldId="309"/>
            <ac:spMk id="3" creationId="{583B8D38-9BFB-4041-1161-E266446F4218}"/>
          </ac:spMkLst>
        </pc:spChg>
      </pc:sldChg>
    </pc:docChg>
  </pc:docChgLst>
  <pc:docChgLst>
    <pc:chgData name="Prabhu, Kruta Arvind" userId="S::kprabhu@seattleu.edu::66fd2ed5-3c46-401c-ae16-7f0aa4810ab7" providerId="AD" clId="Web-{2019DB05-E276-4E92-896E-0EE855D348B4}"/>
    <pc:docChg chg="addSld modSld">
      <pc:chgData name="Prabhu, Kruta Arvind" userId="S::kprabhu@seattleu.edu::66fd2ed5-3c46-401c-ae16-7f0aa4810ab7" providerId="AD" clId="Web-{2019DB05-E276-4E92-896E-0EE855D348B4}" dt="2022-06-06T05:06:07.433" v="53" actId="1076"/>
      <pc:docMkLst>
        <pc:docMk/>
      </pc:docMkLst>
      <pc:sldChg chg="modSp">
        <pc:chgData name="Prabhu, Kruta Arvind" userId="S::kprabhu@seattleu.edu::66fd2ed5-3c46-401c-ae16-7f0aa4810ab7" providerId="AD" clId="Web-{2019DB05-E276-4E92-896E-0EE855D348B4}" dt="2022-06-06T05:06:07.433" v="53" actId="1076"/>
        <pc:sldMkLst>
          <pc:docMk/>
          <pc:sldMk cId="2780474177" sldId="317"/>
        </pc:sldMkLst>
        <pc:spChg chg="mod">
          <ac:chgData name="Prabhu, Kruta Arvind" userId="S::kprabhu@seattleu.edu::66fd2ed5-3c46-401c-ae16-7f0aa4810ab7" providerId="AD" clId="Web-{2019DB05-E276-4E92-896E-0EE855D348B4}" dt="2022-06-06T05:06:07.433" v="53" actId="1076"/>
          <ac:spMkLst>
            <pc:docMk/>
            <pc:sldMk cId="2780474177" sldId="317"/>
            <ac:spMk id="2" creationId="{374B15A2-A75A-EC2C-AA67-DE2CFF251148}"/>
          </ac:spMkLst>
        </pc:spChg>
      </pc:sldChg>
      <pc:sldChg chg="addSp delSp modSp add">
        <pc:chgData name="Prabhu, Kruta Arvind" userId="S::kprabhu@seattleu.edu::66fd2ed5-3c46-401c-ae16-7f0aa4810ab7" providerId="AD" clId="Web-{2019DB05-E276-4E92-896E-0EE855D348B4}" dt="2022-06-06T05:05:11.715" v="50" actId="1076"/>
        <pc:sldMkLst>
          <pc:docMk/>
          <pc:sldMk cId="2338404917" sldId="318"/>
        </pc:sldMkLst>
        <pc:spChg chg="add del">
          <ac:chgData name="Prabhu, Kruta Arvind" userId="S::kprabhu@seattleu.edu::66fd2ed5-3c46-401c-ae16-7f0aa4810ab7" providerId="AD" clId="Web-{2019DB05-E276-4E92-896E-0EE855D348B4}" dt="2022-06-06T05:04:09.996" v="11"/>
          <ac:spMkLst>
            <pc:docMk/>
            <pc:sldMk cId="2338404917" sldId="318"/>
            <ac:spMk id="2" creationId="{D6A59091-8184-CABC-AF90-BBB91B8D8501}"/>
          </ac:spMkLst>
        </pc:spChg>
        <pc:spChg chg="add del mod">
          <ac:chgData name="Prabhu, Kruta Arvind" userId="S::kprabhu@seattleu.edu::66fd2ed5-3c46-401c-ae16-7f0aa4810ab7" providerId="AD" clId="Web-{2019DB05-E276-4E92-896E-0EE855D348B4}" dt="2022-06-06T05:04:09.996" v="10"/>
          <ac:spMkLst>
            <pc:docMk/>
            <pc:sldMk cId="2338404917" sldId="318"/>
            <ac:spMk id="3" creationId="{2BC004E9-CD2D-C7B6-C33D-5A6A23933A61}"/>
          </ac:spMkLst>
        </pc:spChg>
        <pc:spChg chg="add mod">
          <ac:chgData name="Prabhu, Kruta Arvind" userId="S::kprabhu@seattleu.edu::66fd2ed5-3c46-401c-ae16-7f0aa4810ab7" providerId="AD" clId="Web-{2019DB05-E276-4E92-896E-0EE855D348B4}" dt="2022-06-06T05:05:11.715" v="50" actId="1076"/>
          <ac:spMkLst>
            <pc:docMk/>
            <pc:sldMk cId="2338404917" sldId="318"/>
            <ac:spMk id="5" creationId="{2C986C3F-B1EA-F18A-76D8-AC3646891095}"/>
          </ac:spMkLst>
        </pc:spChg>
        <pc:picChg chg="del">
          <ac:chgData name="Prabhu, Kruta Arvind" userId="S::kprabhu@seattleu.edu::66fd2ed5-3c46-401c-ae16-7f0aa4810ab7" providerId="AD" clId="Web-{2019DB05-E276-4E92-896E-0EE855D348B4}" dt="2022-06-06T05:03:49.528" v="5"/>
          <ac:picMkLst>
            <pc:docMk/>
            <pc:sldMk cId="2338404917" sldId="318"/>
            <ac:picMk id="4" creationId="{6A105640-871B-A337-6EC9-4126615AF2BE}"/>
          </ac:picMkLst>
        </pc:picChg>
      </pc:sldChg>
    </pc:docChg>
  </pc:docChgLst>
  <pc:docChgLst>
    <pc:chgData name="Jeffreys, Zachary" userId="S::zjeffreys@seattleu.edu::c906f89c-2940-40b7-b97a-f4764ca3677f" providerId="AD" clId="Web-{E27AA93D-97F4-450C-8E39-256FBCFAC372}"/>
    <pc:docChg chg="mod">
      <pc:chgData name="Jeffreys, Zachary" userId="S::zjeffreys@seattleu.edu::c906f89c-2940-40b7-b97a-f4764ca3677f" providerId="AD" clId="Web-{E27AA93D-97F4-450C-8E39-256FBCFAC372}" dt="2022-06-07T05:15:24.061" v="1"/>
      <pc:docMkLst>
        <pc:docMk/>
      </pc:docMkLst>
      <pc:sldChg chg="addCm">
        <pc:chgData name="Jeffreys, Zachary" userId="S::zjeffreys@seattleu.edu::c906f89c-2940-40b7-b97a-f4764ca3677f" providerId="AD" clId="Web-{E27AA93D-97F4-450C-8E39-256FBCFAC372}" dt="2022-06-07T05:15:24.061" v="1"/>
        <pc:sldMkLst>
          <pc:docMk/>
          <pc:sldMk cId="609229492" sldId="319"/>
        </pc:sldMkLst>
      </pc:sldChg>
    </pc:docChg>
  </pc:docChgLst>
  <pc:docChgLst>
    <pc:chgData name="Sebastian, Anjali" userId="S::asebastian@seattleu.edu::c75a1a80-7bb0-4f53-985e-6d84c22afa41" providerId="AD" clId="Web-{5DBF1B64-558E-4090-A36F-FC8D016D7814}"/>
    <pc:docChg chg="modSld">
      <pc:chgData name="Sebastian, Anjali" userId="S::asebastian@seattleu.edu::c75a1a80-7bb0-4f53-985e-6d84c22afa41" providerId="AD" clId="Web-{5DBF1B64-558E-4090-A36F-FC8D016D7814}" dt="2022-05-30T22:38:51.338" v="0" actId="1076"/>
      <pc:docMkLst>
        <pc:docMk/>
      </pc:docMkLst>
      <pc:sldChg chg="modSp">
        <pc:chgData name="Sebastian, Anjali" userId="S::asebastian@seattleu.edu::c75a1a80-7bb0-4f53-985e-6d84c22afa41" providerId="AD" clId="Web-{5DBF1B64-558E-4090-A36F-FC8D016D7814}" dt="2022-05-30T22:38:51.338" v="0" actId="1076"/>
        <pc:sldMkLst>
          <pc:docMk/>
          <pc:sldMk cId="2517884135" sldId="304"/>
        </pc:sldMkLst>
        <pc:picChg chg="mod">
          <ac:chgData name="Sebastian, Anjali" userId="S::asebastian@seattleu.edu::c75a1a80-7bb0-4f53-985e-6d84c22afa41" providerId="AD" clId="Web-{5DBF1B64-558E-4090-A36F-FC8D016D7814}" dt="2022-05-30T22:38:51.338" v="0" actId="1076"/>
          <ac:picMkLst>
            <pc:docMk/>
            <pc:sldMk cId="2517884135" sldId="304"/>
            <ac:picMk id="2" creationId="{8F9265F9-793D-A66E-F139-73A7171AE107}"/>
          </ac:picMkLst>
        </pc:picChg>
      </pc:sldChg>
    </pc:docChg>
  </pc:docChgLst>
  <pc:docChgLst>
    <pc:chgData name="Prabhu, Kruta Arvind" userId="S::kprabhu@seattleu.edu::66fd2ed5-3c46-401c-ae16-7f0aa4810ab7" providerId="AD" clId="Web-{B26618ED-11FD-4557-B7BA-6039F6E78A82}"/>
    <pc:docChg chg="modSld">
      <pc:chgData name="Prabhu, Kruta Arvind" userId="S::kprabhu@seattleu.edu::66fd2ed5-3c46-401c-ae16-7f0aa4810ab7" providerId="AD" clId="Web-{B26618ED-11FD-4557-B7BA-6039F6E78A82}" dt="2022-05-30T22:36:52.516" v="0" actId="1076"/>
      <pc:docMkLst>
        <pc:docMk/>
      </pc:docMkLst>
      <pc:sldChg chg="modSp">
        <pc:chgData name="Prabhu, Kruta Arvind" userId="S::kprabhu@seattleu.edu::66fd2ed5-3c46-401c-ae16-7f0aa4810ab7" providerId="AD" clId="Web-{B26618ED-11FD-4557-B7BA-6039F6E78A82}" dt="2022-05-30T22:36:52.516" v="0" actId="1076"/>
        <pc:sldMkLst>
          <pc:docMk/>
          <pc:sldMk cId="2517884135" sldId="304"/>
        </pc:sldMkLst>
        <pc:picChg chg="mod">
          <ac:chgData name="Prabhu, Kruta Arvind" userId="S::kprabhu@seattleu.edu::66fd2ed5-3c46-401c-ae16-7f0aa4810ab7" providerId="AD" clId="Web-{B26618ED-11FD-4557-B7BA-6039F6E78A82}" dt="2022-05-30T22:36:52.516" v="0" actId="1076"/>
          <ac:picMkLst>
            <pc:docMk/>
            <pc:sldMk cId="2517884135" sldId="304"/>
            <ac:picMk id="2" creationId="{8F9265F9-793D-A66E-F139-73A7171AE107}"/>
          </ac:picMkLst>
        </pc:picChg>
      </pc:sldChg>
    </pc:docChg>
  </pc:docChgLst>
  <pc:docChgLst>
    <pc:chgData name="Jeffreys, Zachary" userId="S::zjeffreys@seattleu.edu::c906f89c-2940-40b7-b97a-f4764ca3677f" providerId="AD" clId="Web-{BD631EDC-6CF4-43D3-91BE-650E1ACE1C31}"/>
    <pc:docChg chg="modSld">
      <pc:chgData name="Jeffreys, Zachary" userId="S::zjeffreys@seattleu.edu::c906f89c-2940-40b7-b97a-f4764ca3677f" providerId="AD" clId="Web-{BD631EDC-6CF4-43D3-91BE-650E1ACE1C31}" dt="2022-05-31T02:38:10.291" v="257" actId="20577"/>
      <pc:docMkLst>
        <pc:docMk/>
      </pc:docMkLst>
      <pc:sldChg chg="addSp delSp modSp">
        <pc:chgData name="Jeffreys, Zachary" userId="S::zjeffreys@seattleu.edu::c906f89c-2940-40b7-b97a-f4764ca3677f" providerId="AD" clId="Web-{BD631EDC-6CF4-43D3-91BE-650E1ACE1C31}" dt="2022-05-31T02:36:29.729" v="162"/>
        <pc:sldMkLst>
          <pc:docMk/>
          <pc:sldMk cId="3734289045" sldId="309"/>
        </pc:sldMkLst>
        <pc:spChg chg="add mod">
          <ac:chgData name="Jeffreys, Zachary" userId="S::zjeffreys@seattleu.edu::c906f89c-2940-40b7-b97a-f4764ca3677f" providerId="AD" clId="Web-{BD631EDC-6CF4-43D3-91BE-650E1ACE1C31}" dt="2022-05-31T02:36:08.947" v="135" actId="1076"/>
          <ac:spMkLst>
            <pc:docMk/>
            <pc:sldMk cId="3734289045" sldId="309"/>
            <ac:spMk id="5" creationId="{8B6ABC04-4444-BC20-A71A-D908DEAB06DF}"/>
          </ac:spMkLst>
        </pc:spChg>
        <pc:spChg chg="add del">
          <ac:chgData name="Jeffreys, Zachary" userId="S::zjeffreys@seattleu.edu::c906f89c-2940-40b7-b97a-f4764ca3677f" providerId="AD" clId="Web-{BD631EDC-6CF4-43D3-91BE-650E1ACE1C31}" dt="2022-05-31T02:35:06.932" v="50"/>
          <ac:spMkLst>
            <pc:docMk/>
            <pc:sldMk cId="3734289045" sldId="309"/>
            <ac:spMk id="8" creationId="{18EE9681-08E4-6685-2AB6-5EF59069F9CE}"/>
          </ac:spMkLst>
        </pc:spChg>
        <pc:spChg chg="add mod">
          <ac:chgData name="Jeffreys, Zachary" userId="S::zjeffreys@seattleu.edu::c906f89c-2940-40b7-b97a-f4764ca3677f" providerId="AD" clId="Web-{BD631EDC-6CF4-43D3-91BE-650E1ACE1C31}" dt="2022-05-31T02:36:27.588" v="161" actId="20577"/>
          <ac:spMkLst>
            <pc:docMk/>
            <pc:sldMk cId="3734289045" sldId="309"/>
            <ac:spMk id="10" creationId="{942297C5-0CA7-614B-576C-D101E9216C84}"/>
          </ac:spMkLst>
        </pc:spChg>
        <pc:spChg chg="add del">
          <ac:chgData name="Jeffreys, Zachary" userId="S::zjeffreys@seattleu.edu::c906f89c-2940-40b7-b97a-f4764ca3677f" providerId="AD" clId="Web-{BD631EDC-6CF4-43D3-91BE-650E1ACE1C31}" dt="2022-05-31T02:36:29.729" v="162"/>
          <ac:spMkLst>
            <pc:docMk/>
            <pc:sldMk cId="3734289045" sldId="309"/>
            <ac:spMk id="11" creationId="{C6FE9077-5A92-7B7D-B224-137686E4F4FD}"/>
          </ac:spMkLst>
        </pc:spChg>
      </pc:sldChg>
      <pc:sldChg chg="addSp modSp">
        <pc:chgData name="Jeffreys, Zachary" userId="S::zjeffreys@seattleu.edu::c906f89c-2940-40b7-b97a-f4764ca3677f" providerId="AD" clId="Web-{BD631EDC-6CF4-43D3-91BE-650E1ACE1C31}" dt="2022-05-31T02:38:10.291" v="257" actId="20577"/>
        <pc:sldMkLst>
          <pc:docMk/>
          <pc:sldMk cId="2781187953" sldId="310"/>
        </pc:sldMkLst>
        <pc:spChg chg="mod">
          <ac:chgData name="Jeffreys, Zachary" userId="S::zjeffreys@seattleu.edu::c906f89c-2940-40b7-b97a-f4764ca3677f" providerId="AD" clId="Web-{BD631EDC-6CF4-43D3-91BE-650E1ACE1C31}" dt="2022-05-31T02:33:14.494" v="8" actId="1076"/>
          <ac:spMkLst>
            <pc:docMk/>
            <pc:sldMk cId="2781187953" sldId="310"/>
            <ac:spMk id="4" creationId="{9FEDC96A-7836-F457-3289-594C4FB55145}"/>
          </ac:spMkLst>
        </pc:spChg>
        <pc:spChg chg="add mod">
          <ac:chgData name="Jeffreys, Zachary" userId="S::zjeffreys@seattleu.edu::c906f89c-2940-40b7-b97a-f4764ca3677f" providerId="AD" clId="Web-{BD631EDC-6CF4-43D3-91BE-650E1ACE1C31}" dt="2022-05-31T02:37:21.479" v="195" actId="14100"/>
          <ac:spMkLst>
            <pc:docMk/>
            <pc:sldMk cId="2781187953" sldId="310"/>
            <ac:spMk id="5" creationId="{09F98402-2C49-F6C0-167A-29BF9EF1A637}"/>
          </ac:spMkLst>
        </pc:spChg>
        <pc:spChg chg="add mod">
          <ac:chgData name="Jeffreys, Zachary" userId="S::zjeffreys@seattleu.edu::c906f89c-2940-40b7-b97a-f4764ca3677f" providerId="AD" clId="Web-{BD631EDC-6CF4-43D3-91BE-650E1ACE1C31}" dt="2022-05-31T02:38:10.291" v="257" actId="20577"/>
          <ac:spMkLst>
            <pc:docMk/>
            <pc:sldMk cId="2781187953" sldId="310"/>
            <ac:spMk id="6" creationId="{77717588-84C3-0588-39E9-B7AEA7A5F09E}"/>
          </ac:spMkLst>
        </pc:spChg>
        <pc:spChg chg="mod">
          <ac:chgData name="Jeffreys, Zachary" userId="S::zjeffreys@seattleu.edu::c906f89c-2940-40b7-b97a-f4764ca3677f" providerId="AD" clId="Web-{BD631EDC-6CF4-43D3-91BE-650E1ACE1C31}" dt="2022-05-31T02:37:29.010" v="199" actId="20577"/>
          <ac:spMkLst>
            <pc:docMk/>
            <pc:sldMk cId="2781187953" sldId="310"/>
            <ac:spMk id="7" creationId="{60F478BE-9FB4-8373-06CC-D616794F987E}"/>
          </ac:spMkLst>
        </pc:spChg>
      </pc:sldChg>
    </pc:docChg>
  </pc:docChgLst>
  <pc:docChgLst>
    <pc:chgData name="Sebastian, Anjali" userId="S::asebastian@seattleu.edu::c75a1a80-7bb0-4f53-985e-6d84c22afa41" providerId="AD" clId="Web-{1CF260E3-D7AD-4CC9-BD1B-DDEC218DCF5F}"/>
    <pc:docChg chg="addSld modSld">
      <pc:chgData name="Sebastian, Anjali" userId="S::asebastian@seattleu.edu::c75a1a80-7bb0-4f53-985e-6d84c22afa41" providerId="AD" clId="Web-{1CF260E3-D7AD-4CC9-BD1B-DDEC218DCF5F}" dt="2022-05-30T23:30:33.213" v="310" actId="20577"/>
      <pc:docMkLst>
        <pc:docMk/>
      </pc:docMkLst>
      <pc:sldChg chg="modSp">
        <pc:chgData name="Sebastian, Anjali" userId="S::asebastian@seattleu.edu::c75a1a80-7bb0-4f53-985e-6d84c22afa41" providerId="AD" clId="Web-{1CF260E3-D7AD-4CC9-BD1B-DDEC218DCF5F}" dt="2022-05-30T23:28:02.073" v="283" actId="20577"/>
        <pc:sldMkLst>
          <pc:docMk/>
          <pc:sldMk cId="2517884135" sldId="304"/>
        </pc:sldMkLst>
        <pc:spChg chg="mod">
          <ac:chgData name="Sebastian, Anjali" userId="S::asebastian@seattleu.edu::c75a1a80-7bb0-4f53-985e-6d84c22afa41" providerId="AD" clId="Web-{1CF260E3-D7AD-4CC9-BD1B-DDEC218DCF5F}" dt="2022-05-30T23:28:02.073" v="283" actId="20577"/>
          <ac:spMkLst>
            <pc:docMk/>
            <pc:sldMk cId="2517884135" sldId="304"/>
            <ac:spMk id="265" creationId="{00000000-0000-0000-0000-000000000000}"/>
          </ac:spMkLst>
        </pc:spChg>
      </pc:sldChg>
      <pc:sldChg chg="modSp">
        <pc:chgData name="Sebastian, Anjali" userId="S::asebastian@seattleu.edu::c75a1a80-7bb0-4f53-985e-6d84c22afa41" providerId="AD" clId="Web-{1CF260E3-D7AD-4CC9-BD1B-DDEC218DCF5F}" dt="2022-05-30T23:06:45.780" v="8" actId="20577"/>
        <pc:sldMkLst>
          <pc:docMk/>
          <pc:sldMk cId="2564815400" sldId="312"/>
        </pc:sldMkLst>
        <pc:spChg chg="mod">
          <ac:chgData name="Sebastian, Anjali" userId="S::asebastian@seattleu.edu::c75a1a80-7bb0-4f53-985e-6d84c22afa41" providerId="AD" clId="Web-{1CF260E3-D7AD-4CC9-BD1B-DDEC218DCF5F}" dt="2022-05-30T23:06:35.874" v="4" actId="20577"/>
          <ac:spMkLst>
            <pc:docMk/>
            <pc:sldMk cId="2564815400" sldId="312"/>
            <ac:spMk id="730" creationId="{00000000-0000-0000-0000-000000000000}"/>
          </ac:spMkLst>
        </pc:spChg>
        <pc:spChg chg="mod">
          <ac:chgData name="Sebastian, Anjali" userId="S::asebastian@seattleu.edu::c75a1a80-7bb0-4f53-985e-6d84c22afa41" providerId="AD" clId="Web-{1CF260E3-D7AD-4CC9-BD1B-DDEC218DCF5F}" dt="2022-05-30T23:06:45.780" v="8" actId="20577"/>
          <ac:spMkLst>
            <pc:docMk/>
            <pc:sldMk cId="2564815400" sldId="312"/>
            <ac:spMk id="732" creationId="{00000000-0000-0000-0000-000000000000}"/>
          </ac:spMkLst>
        </pc:spChg>
      </pc:sldChg>
      <pc:sldChg chg="modSp add replId">
        <pc:chgData name="Sebastian, Anjali" userId="S::asebastian@seattleu.edu::c75a1a80-7bb0-4f53-985e-6d84c22afa41" providerId="AD" clId="Web-{1CF260E3-D7AD-4CC9-BD1B-DDEC218DCF5F}" dt="2022-05-30T23:30:33.213" v="310" actId="20577"/>
        <pc:sldMkLst>
          <pc:docMk/>
          <pc:sldMk cId="3105802178" sldId="314"/>
        </pc:sldMkLst>
        <pc:spChg chg="mod">
          <ac:chgData name="Sebastian, Anjali" userId="S::asebastian@seattleu.edu::c75a1a80-7bb0-4f53-985e-6d84c22afa41" providerId="AD" clId="Web-{1CF260E3-D7AD-4CC9-BD1B-DDEC218DCF5F}" dt="2022-05-30T23:30:33.213" v="310" actId="20577"/>
          <ac:spMkLst>
            <pc:docMk/>
            <pc:sldMk cId="3105802178" sldId="314"/>
            <ac:spMk id="398" creationId="{00000000-0000-0000-0000-000000000000}"/>
          </ac:spMkLst>
        </pc:spChg>
      </pc:sldChg>
    </pc:docChg>
  </pc:docChgLst>
  <pc:docChgLst>
    <pc:chgData name="Sebastian, Anjali" userId="S::asebastian@seattleu.edu::c75a1a80-7bb0-4f53-985e-6d84c22afa41" providerId="AD" clId="Web-{F3989260-B5E7-42BB-B67E-93F2B927EB73}"/>
    <pc:docChg chg="addSld delSld modSld sldOrd">
      <pc:chgData name="Sebastian, Anjali" userId="S::asebastian@seattleu.edu::c75a1a80-7bb0-4f53-985e-6d84c22afa41" providerId="AD" clId="Web-{F3989260-B5E7-42BB-B67E-93F2B927EB73}" dt="2022-06-07T02:05:01.963" v="1165" actId="20577"/>
      <pc:docMkLst>
        <pc:docMk/>
      </pc:docMkLst>
      <pc:sldChg chg="modSp">
        <pc:chgData name="Sebastian, Anjali" userId="S::asebastian@seattleu.edu::c75a1a80-7bb0-4f53-985e-6d84c22afa41" providerId="AD" clId="Web-{F3989260-B5E7-42BB-B67E-93F2B927EB73}" dt="2022-06-07T01:55:24.434" v="1005" actId="20577"/>
        <pc:sldMkLst>
          <pc:docMk/>
          <pc:sldMk cId="3105802178" sldId="314"/>
        </pc:sldMkLst>
        <pc:spChg chg="mod">
          <ac:chgData name="Sebastian, Anjali" userId="S::asebastian@seattleu.edu::c75a1a80-7bb0-4f53-985e-6d84c22afa41" providerId="AD" clId="Web-{F3989260-B5E7-42BB-B67E-93F2B927EB73}" dt="2022-06-07T01:55:24.434" v="1005" actId="20577"/>
          <ac:spMkLst>
            <pc:docMk/>
            <pc:sldMk cId="3105802178" sldId="314"/>
            <ac:spMk id="2" creationId="{1273900D-3102-7E40-E04E-7146940774CB}"/>
          </ac:spMkLst>
        </pc:spChg>
      </pc:sldChg>
      <pc:sldChg chg="modSp mod modClrScheme chgLayout">
        <pc:chgData name="Sebastian, Anjali" userId="S::asebastian@seattleu.edu::c75a1a80-7bb0-4f53-985e-6d84c22afa41" providerId="AD" clId="Web-{F3989260-B5E7-42BB-B67E-93F2B927EB73}" dt="2022-06-07T02:04:24.698" v="1152" actId="20577"/>
        <pc:sldMkLst>
          <pc:docMk/>
          <pc:sldMk cId="2780474177" sldId="317"/>
        </pc:sldMkLst>
        <pc:spChg chg="mod ord">
          <ac:chgData name="Sebastian, Anjali" userId="S::asebastian@seattleu.edu::c75a1a80-7bb0-4f53-985e-6d84c22afa41" providerId="AD" clId="Web-{F3989260-B5E7-42BB-B67E-93F2B927EB73}" dt="2022-06-07T02:04:24.698" v="1152" actId="20577"/>
          <ac:spMkLst>
            <pc:docMk/>
            <pc:sldMk cId="2780474177" sldId="317"/>
            <ac:spMk id="2" creationId="{374B15A2-A75A-EC2C-AA67-DE2CFF251148}"/>
          </ac:spMkLst>
        </pc:spChg>
        <pc:spChg chg="mod">
          <ac:chgData name="Sebastian, Anjali" userId="S::asebastian@seattleu.edu::c75a1a80-7bb0-4f53-985e-6d84c22afa41" providerId="AD" clId="Web-{F3989260-B5E7-42BB-B67E-93F2B927EB73}" dt="2022-06-07T01:19:16.033" v="480" actId="20577"/>
          <ac:spMkLst>
            <pc:docMk/>
            <pc:sldMk cId="2780474177" sldId="317"/>
            <ac:spMk id="3" creationId="{95D836F1-C136-2488-D42B-8411D237C7C0}"/>
          </ac:spMkLst>
        </pc:spChg>
      </pc:sldChg>
      <pc:sldChg chg="addSp delSp modSp">
        <pc:chgData name="Sebastian, Anjali" userId="S::asebastian@seattleu.edu::c75a1a80-7bb0-4f53-985e-6d84c22afa41" providerId="AD" clId="Web-{F3989260-B5E7-42BB-B67E-93F2B927EB73}" dt="2022-06-07T02:05:01.963" v="1165" actId="20577"/>
        <pc:sldMkLst>
          <pc:docMk/>
          <pc:sldMk cId="4207126633" sldId="320"/>
        </pc:sldMkLst>
        <pc:spChg chg="mod">
          <ac:chgData name="Sebastian, Anjali" userId="S::asebastian@seattleu.edu::c75a1a80-7bb0-4f53-985e-6d84c22afa41" providerId="AD" clId="Web-{F3989260-B5E7-42BB-B67E-93F2B927EB73}" dt="2022-06-07T02:05:01.963" v="1165" actId="20577"/>
          <ac:spMkLst>
            <pc:docMk/>
            <pc:sldMk cId="4207126633" sldId="320"/>
            <ac:spMk id="3" creationId="{95D836F1-C136-2488-D42B-8411D237C7C0}"/>
          </ac:spMkLst>
        </pc:spChg>
        <pc:picChg chg="add del mod">
          <ac:chgData name="Sebastian, Anjali" userId="S::asebastian@seattleu.edu::c75a1a80-7bb0-4f53-985e-6d84c22afa41" providerId="AD" clId="Web-{F3989260-B5E7-42BB-B67E-93F2B927EB73}" dt="2022-06-07T01:57:17.683" v="1011"/>
          <ac:picMkLst>
            <pc:docMk/>
            <pc:sldMk cId="4207126633" sldId="320"/>
            <ac:picMk id="4" creationId="{694088E9-CF2E-D658-3FF4-320670EA8BD9}"/>
          </ac:picMkLst>
        </pc:picChg>
        <pc:picChg chg="add mod">
          <ac:chgData name="Sebastian, Anjali" userId="S::asebastian@seattleu.edu::c75a1a80-7bb0-4f53-985e-6d84c22afa41" providerId="AD" clId="Web-{F3989260-B5E7-42BB-B67E-93F2B927EB73}" dt="2022-06-07T02:04:39.698" v="1156" actId="1076"/>
          <ac:picMkLst>
            <pc:docMk/>
            <pc:sldMk cId="4207126633" sldId="320"/>
            <ac:picMk id="5" creationId="{E9F57DAC-2CFB-924A-5260-3C887AE648DA}"/>
          </ac:picMkLst>
        </pc:picChg>
      </pc:sldChg>
      <pc:sldChg chg="modSp add del replId">
        <pc:chgData name="Sebastian, Anjali" userId="S::asebastian@seattleu.edu::c75a1a80-7bb0-4f53-985e-6d84c22afa41" providerId="AD" clId="Web-{F3989260-B5E7-42BB-B67E-93F2B927EB73}" dt="2022-06-07T02:04:15.120" v="1150"/>
        <pc:sldMkLst>
          <pc:docMk/>
          <pc:sldMk cId="1591533986" sldId="321"/>
        </pc:sldMkLst>
        <pc:spChg chg="mod">
          <ac:chgData name="Sebastian, Anjali" userId="S::asebastian@seattleu.edu::c75a1a80-7bb0-4f53-985e-6d84c22afa41" providerId="AD" clId="Web-{F3989260-B5E7-42BB-B67E-93F2B927EB73}" dt="2022-06-07T01:11:45.784" v="390" actId="20577"/>
          <ac:spMkLst>
            <pc:docMk/>
            <pc:sldMk cId="1591533986" sldId="321"/>
            <ac:spMk id="264" creationId="{00000000-0000-0000-0000-000000000000}"/>
          </ac:spMkLst>
        </pc:spChg>
        <pc:spChg chg="mod">
          <ac:chgData name="Sebastian, Anjali" userId="S::asebastian@seattleu.edu::c75a1a80-7bb0-4f53-985e-6d84c22afa41" providerId="AD" clId="Web-{F3989260-B5E7-42BB-B67E-93F2B927EB73}" dt="2022-06-07T00:57:47.833" v="179" actId="20577"/>
          <ac:spMkLst>
            <pc:docMk/>
            <pc:sldMk cId="1591533986" sldId="321"/>
            <ac:spMk id="265" creationId="{00000000-0000-0000-0000-000000000000}"/>
          </ac:spMkLst>
        </pc:spChg>
      </pc:sldChg>
      <pc:sldChg chg="new del">
        <pc:chgData name="Sebastian, Anjali" userId="S::asebastian@seattleu.edu::c75a1a80-7bb0-4f53-985e-6d84c22afa41" providerId="AD" clId="Web-{F3989260-B5E7-42BB-B67E-93F2B927EB73}" dt="2022-06-07T00:56:53.771" v="166"/>
        <pc:sldMkLst>
          <pc:docMk/>
          <pc:sldMk cId="3300590926" sldId="321"/>
        </pc:sldMkLst>
      </pc:sldChg>
      <pc:sldChg chg="modSp add ord replId">
        <pc:chgData name="Sebastian, Anjali" userId="S::asebastian@seattleu.edu::c75a1a80-7bb0-4f53-985e-6d84c22afa41" providerId="AD" clId="Web-{F3989260-B5E7-42BB-B67E-93F2B927EB73}" dt="2022-06-07T02:04:34.854" v="1155" actId="20577"/>
        <pc:sldMkLst>
          <pc:docMk/>
          <pc:sldMk cId="151576760" sldId="322"/>
        </pc:sldMkLst>
        <pc:spChg chg="mod">
          <ac:chgData name="Sebastian, Anjali" userId="S::asebastian@seattleu.edu::c75a1a80-7bb0-4f53-985e-6d84c22afa41" providerId="AD" clId="Web-{F3989260-B5E7-42BB-B67E-93F2B927EB73}" dt="2022-06-07T02:04:34.854" v="1155" actId="20577"/>
          <ac:spMkLst>
            <pc:docMk/>
            <pc:sldMk cId="151576760" sldId="322"/>
            <ac:spMk id="2" creationId="{374B15A2-A75A-EC2C-AA67-DE2CFF251148}"/>
          </ac:spMkLst>
        </pc:spChg>
        <pc:spChg chg="mod">
          <ac:chgData name="Sebastian, Anjali" userId="S::asebastian@seattleu.edu::c75a1a80-7bb0-4f53-985e-6d84c22afa41" providerId="AD" clId="Web-{F3989260-B5E7-42BB-B67E-93F2B927EB73}" dt="2022-06-07T01:28:23.407" v="623" actId="20577"/>
          <ac:spMkLst>
            <pc:docMk/>
            <pc:sldMk cId="151576760" sldId="322"/>
            <ac:spMk id="3" creationId="{95D836F1-C136-2488-D42B-8411D237C7C0}"/>
          </ac:spMkLst>
        </pc:spChg>
      </pc:sldChg>
      <pc:sldChg chg="modSp new del ord">
        <pc:chgData name="Sebastian, Anjali" userId="S::asebastian@seattleu.edu::c75a1a80-7bb0-4f53-985e-6d84c22afa41" providerId="AD" clId="Web-{F3989260-B5E7-42BB-B67E-93F2B927EB73}" dt="2022-06-07T01:32:56.500" v="722"/>
        <pc:sldMkLst>
          <pc:docMk/>
          <pc:sldMk cId="43759452" sldId="323"/>
        </pc:sldMkLst>
        <pc:spChg chg="mod">
          <ac:chgData name="Sebastian, Anjali" userId="S::asebastian@seattleu.edu::c75a1a80-7bb0-4f53-985e-6d84c22afa41" providerId="AD" clId="Web-{F3989260-B5E7-42BB-B67E-93F2B927EB73}" dt="2022-06-07T01:30:45.828" v="689"/>
          <ac:spMkLst>
            <pc:docMk/>
            <pc:sldMk cId="43759452" sldId="323"/>
            <ac:spMk id="2" creationId="{CAB02A7D-557F-F27B-4FD7-F0796CAEBDC3}"/>
          </ac:spMkLst>
        </pc:spChg>
        <pc:spChg chg="mod">
          <ac:chgData name="Sebastian, Anjali" userId="S::asebastian@seattleu.edu::c75a1a80-7bb0-4f53-985e-6d84c22afa41" providerId="AD" clId="Web-{F3989260-B5E7-42BB-B67E-93F2B927EB73}" dt="2022-06-07T01:32:07.797" v="720" actId="20577"/>
          <ac:spMkLst>
            <pc:docMk/>
            <pc:sldMk cId="43759452" sldId="323"/>
            <ac:spMk id="3" creationId="{E4590803-E8C4-571A-F224-0A287757A2D5}"/>
          </ac:spMkLst>
        </pc:spChg>
      </pc:sldChg>
      <pc:sldChg chg="modSp add replId">
        <pc:chgData name="Sebastian, Anjali" userId="S::asebastian@seattleu.edu::c75a1a80-7bb0-4f53-985e-6d84c22afa41" providerId="AD" clId="Web-{F3989260-B5E7-42BB-B67E-93F2B927EB73}" dt="2022-06-07T01:38:49.358" v="807" actId="20577"/>
        <pc:sldMkLst>
          <pc:docMk/>
          <pc:sldMk cId="3876349955" sldId="324"/>
        </pc:sldMkLst>
        <pc:spChg chg="mod">
          <ac:chgData name="Sebastian, Anjali" userId="S::asebastian@seattleu.edu::c75a1a80-7bb0-4f53-985e-6d84c22afa41" providerId="AD" clId="Web-{F3989260-B5E7-42BB-B67E-93F2B927EB73}" dt="2022-06-07T01:33:14.343" v="727" actId="20577"/>
          <ac:spMkLst>
            <pc:docMk/>
            <pc:sldMk cId="3876349955" sldId="324"/>
            <ac:spMk id="264" creationId="{00000000-0000-0000-0000-000000000000}"/>
          </ac:spMkLst>
        </pc:spChg>
        <pc:spChg chg="mod">
          <ac:chgData name="Sebastian, Anjali" userId="S::asebastian@seattleu.edu::c75a1a80-7bb0-4f53-985e-6d84c22afa41" providerId="AD" clId="Web-{F3989260-B5E7-42BB-B67E-93F2B927EB73}" dt="2022-06-07T01:38:49.358" v="807" actId="20577"/>
          <ac:spMkLst>
            <pc:docMk/>
            <pc:sldMk cId="3876349955" sldId="324"/>
            <ac:spMk id="265" creationId="{00000000-0000-0000-0000-000000000000}"/>
          </ac:spMkLst>
        </pc:spChg>
      </pc:sldChg>
    </pc:docChg>
  </pc:docChgLst>
  <pc:docChgLst>
    <pc:chgData name="Sebastian, Anjali" userId="S::asebastian@seattleu.edu::c75a1a80-7bb0-4f53-985e-6d84c22afa41" providerId="AD" clId="Web-{3AB5655D-304E-4893-BDEE-45BB83329439}"/>
    <pc:docChg chg="modSld">
      <pc:chgData name="Sebastian, Anjali" userId="S::asebastian@seattleu.edu::c75a1a80-7bb0-4f53-985e-6d84c22afa41" providerId="AD" clId="Web-{3AB5655D-304E-4893-BDEE-45BB83329439}" dt="2022-05-30T22:49:13.211" v="68"/>
      <pc:docMkLst>
        <pc:docMk/>
      </pc:docMkLst>
      <pc:sldChg chg="modSp">
        <pc:chgData name="Sebastian, Anjali" userId="S::asebastian@seattleu.edu::c75a1a80-7bb0-4f53-985e-6d84c22afa41" providerId="AD" clId="Web-{3AB5655D-304E-4893-BDEE-45BB83329439}" dt="2022-05-30T22:49:13.211" v="68"/>
        <pc:sldMkLst>
          <pc:docMk/>
          <pc:sldMk cId="2564815400" sldId="312"/>
        </pc:sldMkLst>
        <pc:spChg chg="mod">
          <ac:chgData name="Sebastian, Anjali" userId="S::asebastian@seattleu.edu::c75a1a80-7bb0-4f53-985e-6d84c22afa41" providerId="AD" clId="Web-{3AB5655D-304E-4893-BDEE-45BB83329439}" dt="2022-05-30T22:48:24.258" v="55" actId="20577"/>
          <ac:spMkLst>
            <pc:docMk/>
            <pc:sldMk cId="2564815400" sldId="312"/>
            <ac:spMk id="723" creationId="{00000000-0000-0000-0000-000000000000}"/>
          </ac:spMkLst>
        </pc:spChg>
        <pc:spChg chg="mod">
          <ac:chgData name="Sebastian, Anjali" userId="S::asebastian@seattleu.edu::c75a1a80-7bb0-4f53-985e-6d84c22afa41" providerId="AD" clId="Web-{3AB5655D-304E-4893-BDEE-45BB83329439}" dt="2022-05-30T22:46:36.087" v="31" actId="20577"/>
          <ac:spMkLst>
            <pc:docMk/>
            <pc:sldMk cId="2564815400" sldId="312"/>
            <ac:spMk id="727" creationId="{00000000-0000-0000-0000-000000000000}"/>
          </ac:spMkLst>
        </pc:spChg>
        <pc:spChg chg="mod">
          <ac:chgData name="Sebastian, Anjali" userId="S::asebastian@seattleu.edu::c75a1a80-7bb0-4f53-985e-6d84c22afa41" providerId="AD" clId="Web-{3AB5655D-304E-4893-BDEE-45BB83329439}" dt="2022-05-30T22:48:42.758" v="58" actId="20577"/>
          <ac:spMkLst>
            <pc:docMk/>
            <pc:sldMk cId="2564815400" sldId="312"/>
            <ac:spMk id="729" creationId="{00000000-0000-0000-0000-000000000000}"/>
          </ac:spMkLst>
        </pc:spChg>
        <pc:spChg chg="mod">
          <ac:chgData name="Sebastian, Anjali" userId="S::asebastian@seattleu.edu::c75a1a80-7bb0-4f53-985e-6d84c22afa41" providerId="AD" clId="Web-{3AB5655D-304E-4893-BDEE-45BB83329439}" dt="2022-05-30T22:47:50.321" v="52" actId="20577"/>
          <ac:spMkLst>
            <pc:docMk/>
            <pc:sldMk cId="2564815400" sldId="312"/>
            <ac:spMk id="731" creationId="{00000000-0000-0000-0000-000000000000}"/>
          </ac:spMkLst>
        </pc:spChg>
        <pc:spChg chg="mod">
          <ac:chgData name="Sebastian, Anjali" userId="S::asebastian@seattleu.edu::c75a1a80-7bb0-4f53-985e-6d84c22afa41" providerId="AD" clId="Web-{3AB5655D-304E-4893-BDEE-45BB83329439}" dt="2022-05-30T22:49:13.211" v="68"/>
          <ac:spMkLst>
            <pc:docMk/>
            <pc:sldMk cId="2564815400" sldId="312"/>
            <ac:spMk id="732" creationId="{00000000-0000-0000-0000-000000000000}"/>
          </ac:spMkLst>
        </pc:spChg>
      </pc:sldChg>
    </pc:docChg>
  </pc:docChgLst>
  <pc:docChgLst>
    <pc:chgData name="Prabhu, Kruta Arvind" userId="S::kprabhu@seattleu.edu::66fd2ed5-3c46-401c-ae16-7f0aa4810ab7" providerId="AD" clId="Web-{1F5BC7FE-3F0D-48FB-9B47-0CAE8A4A0657}"/>
    <pc:docChg chg="modSld">
      <pc:chgData name="Prabhu, Kruta Arvind" userId="S::kprabhu@seattleu.edu::66fd2ed5-3c46-401c-ae16-7f0aa4810ab7" providerId="AD" clId="Web-{1F5BC7FE-3F0D-48FB-9B47-0CAE8A4A0657}" dt="2022-06-06T19:55:02.727" v="10" actId="20577"/>
      <pc:docMkLst>
        <pc:docMk/>
      </pc:docMkLst>
      <pc:sldChg chg="modSp">
        <pc:chgData name="Prabhu, Kruta Arvind" userId="S::kprabhu@seattleu.edu::66fd2ed5-3c46-401c-ae16-7f0aa4810ab7" providerId="AD" clId="Web-{1F5BC7FE-3F0D-48FB-9B47-0CAE8A4A0657}" dt="2022-06-06T19:55:02.727" v="10" actId="20577"/>
        <pc:sldMkLst>
          <pc:docMk/>
          <pc:sldMk cId="2285019628" sldId="306"/>
        </pc:sldMkLst>
        <pc:spChg chg="mod">
          <ac:chgData name="Prabhu, Kruta Arvind" userId="S::kprabhu@seattleu.edu::66fd2ed5-3c46-401c-ae16-7f0aa4810ab7" providerId="AD" clId="Web-{1F5BC7FE-3F0D-48FB-9B47-0CAE8A4A0657}" dt="2022-06-06T19:55:02.727" v="10" actId="20577"/>
          <ac:spMkLst>
            <pc:docMk/>
            <pc:sldMk cId="2285019628" sldId="306"/>
            <ac:spMk id="315" creationId="{00000000-0000-0000-0000-000000000000}"/>
          </ac:spMkLst>
        </pc:spChg>
        <pc:spChg chg="mod">
          <ac:chgData name="Prabhu, Kruta Arvind" userId="S::kprabhu@seattleu.edu::66fd2ed5-3c46-401c-ae16-7f0aa4810ab7" providerId="AD" clId="Web-{1F5BC7FE-3F0D-48FB-9B47-0CAE8A4A0657}" dt="2022-06-06T19:54:31.774" v="4" actId="1076"/>
          <ac:spMkLst>
            <pc:docMk/>
            <pc:sldMk cId="2285019628" sldId="306"/>
            <ac:spMk id="317" creationId="{00000000-0000-0000-0000-000000000000}"/>
          </ac:spMkLst>
        </pc:spChg>
        <pc:spChg chg="mod">
          <ac:chgData name="Prabhu, Kruta Arvind" userId="S::kprabhu@seattleu.edu::66fd2ed5-3c46-401c-ae16-7f0aa4810ab7" providerId="AD" clId="Web-{1F5BC7FE-3F0D-48FB-9B47-0CAE8A4A0657}" dt="2022-06-06T19:54:03.367" v="0" actId="1076"/>
          <ac:spMkLst>
            <pc:docMk/>
            <pc:sldMk cId="2285019628" sldId="306"/>
            <ac:spMk id="323" creationId="{00000000-0000-0000-0000-000000000000}"/>
          </ac:spMkLst>
        </pc:spChg>
      </pc:sldChg>
    </pc:docChg>
  </pc:docChgLst>
  <pc:docChgLst>
    <pc:chgData name="Sebastian, Anjali" userId="S::asebastian@seattleu.edu::c75a1a80-7bb0-4f53-985e-6d84c22afa41" providerId="AD" clId="Web-{5612A600-ACB1-481D-B6EB-C1D304423CAA}"/>
    <pc:docChg chg="modSld">
      <pc:chgData name="Sebastian, Anjali" userId="S::asebastian@seattleu.edu::c75a1a80-7bb0-4f53-985e-6d84c22afa41" providerId="AD" clId="Web-{5612A600-ACB1-481D-B6EB-C1D304423CAA}" dt="2022-06-06T23:34:34.568" v="2" actId="20577"/>
      <pc:docMkLst>
        <pc:docMk/>
      </pc:docMkLst>
      <pc:sldChg chg="modSp">
        <pc:chgData name="Sebastian, Anjali" userId="S::asebastian@seattleu.edu::c75a1a80-7bb0-4f53-985e-6d84c22afa41" providerId="AD" clId="Web-{5612A600-ACB1-481D-B6EB-C1D304423CAA}" dt="2022-06-06T23:34:34.568" v="2" actId="20577"/>
        <pc:sldMkLst>
          <pc:docMk/>
          <pc:sldMk cId="2564815400" sldId="312"/>
        </pc:sldMkLst>
        <pc:spChg chg="mod">
          <ac:chgData name="Sebastian, Anjali" userId="S::asebastian@seattleu.edu::c75a1a80-7bb0-4f53-985e-6d84c22afa41" providerId="AD" clId="Web-{5612A600-ACB1-481D-B6EB-C1D304423CAA}" dt="2022-06-06T23:34:34.568" v="2" actId="20577"/>
          <ac:spMkLst>
            <pc:docMk/>
            <pc:sldMk cId="2564815400" sldId="312"/>
            <ac:spMk id="730" creationId="{00000000-0000-0000-0000-000000000000}"/>
          </ac:spMkLst>
        </pc:spChg>
      </pc:sldChg>
    </pc:docChg>
  </pc:docChgLst>
  <pc:docChgLst>
    <pc:chgData name="Prabhu, Kruta Arvind" userId="S::kprabhu@seattleu.edu::66fd2ed5-3c46-401c-ae16-7f0aa4810ab7" providerId="AD" clId="Web-{066688D6-6E73-4F16-949F-A77BDEAFE170}"/>
    <pc:docChg chg="modSld">
      <pc:chgData name="Prabhu, Kruta Arvind" userId="S::kprabhu@seattleu.edu::66fd2ed5-3c46-401c-ae16-7f0aa4810ab7" providerId="AD" clId="Web-{066688D6-6E73-4F16-949F-A77BDEAFE170}" dt="2022-06-06T04:06:51.004" v="0" actId="20577"/>
      <pc:docMkLst>
        <pc:docMk/>
      </pc:docMkLst>
      <pc:sldChg chg="modSp">
        <pc:chgData name="Prabhu, Kruta Arvind" userId="S::kprabhu@seattleu.edu::66fd2ed5-3c46-401c-ae16-7f0aa4810ab7" providerId="AD" clId="Web-{066688D6-6E73-4F16-949F-A77BDEAFE170}" dt="2022-06-06T04:06:51.004" v="0" actId="20577"/>
        <pc:sldMkLst>
          <pc:docMk/>
          <pc:sldMk cId="2564815400" sldId="312"/>
        </pc:sldMkLst>
        <pc:spChg chg="mod">
          <ac:chgData name="Prabhu, Kruta Arvind" userId="S::kprabhu@seattleu.edu::66fd2ed5-3c46-401c-ae16-7f0aa4810ab7" providerId="AD" clId="Web-{066688D6-6E73-4F16-949F-A77BDEAFE170}" dt="2022-06-06T04:06:51.004" v="0" actId="20577"/>
          <ac:spMkLst>
            <pc:docMk/>
            <pc:sldMk cId="2564815400" sldId="312"/>
            <ac:spMk id="722" creationId="{00000000-0000-0000-0000-000000000000}"/>
          </ac:spMkLst>
        </pc:spChg>
      </pc:sldChg>
    </pc:docChg>
  </pc:docChgLst>
  <pc:docChgLst>
    <pc:chgData name="Sebastian, Anjali" userId="S::asebastian@seattleu.edu::c75a1a80-7bb0-4f53-985e-6d84c22afa41" providerId="AD" clId="Web-{784A1FAD-5D0A-464F-A258-491DEC257206}"/>
    <pc:docChg chg="modSld">
      <pc:chgData name="Sebastian, Anjali" userId="S::asebastian@seattleu.edu::c75a1a80-7bb0-4f53-985e-6d84c22afa41" providerId="AD" clId="Web-{784A1FAD-5D0A-464F-A258-491DEC257206}" dt="2022-05-31T02:58:37.384" v="15"/>
      <pc:docMkLst>
        <pc:docMk/>
      </pc:docMkLst>
      <pc:sldChg chg="addSp delSp modSp">
        <pc:chgData name="Sebastian, Anjali" userId="S::asebastian@seattleu.edu::c75a1a80-7bb0-4f53-985e-6d84c22afa41" providerId="AD" clId="Web-{784A1FAD-5D0A-464F-A258-491DEC257206}" dt="2022-05-31T02:58:37.384" v="15"/>
        <pc:sldMkLst>
          <pc:docMk/>
          <pc:sldMk cId="3628232631" sldId="313"/>
        </pc:sldMkLst>
        <pc:spChg chg="add del mod">
          <ac:chgData name="Sebastian, Anjali" userId="S::asebastian@seattleu.edu::c75a1a80-7bb0-4f53-985e-6d84c22afa41" providerId="AD" clId="Web-{784A1FAD-5D0A-464F-A258-491DEC257206}" dt="2022-05-31T02:58:37.384" v="15"/>
          <ac:spMkLst>
            <pc:docMk/>
            <pc:sldMk cId="3628232631" sldId="313"/>
            <ac:spMk id="3" creationId="{E1DAD2CC-2E7F-3F75-56C6-FE30AC32E637}"/>
          </ac:spMkLst>
        </pc:spChg>
        <pc:spChg chg="add del mod">
          <ac:chgData name="Sebastian, Anjali" userId="S::asebastian@seattleu.edu::c75a1a80-7bb0-4f53-985e-6d84c22afa41" providerId="AD" clId="Web-{784A1FAD-5D0A-464F-A258-491DEC257206}" dt="2022-05-31T02:58:06.353" v="14"/>
          <ac:spMkLst>
            <pc:docMk/>
            <pc:sldMk cId="3628232631" sldId="313"/>
            <ac:spMk id="334" creationId="{00000000-0000-0000-0000-000000000000}"/>
          </ac:spMkLst>
        </pc:spChg>
      </pc:sldChg>
    </pc:docChg>
  </pc:docChgLst>
  <pc:docChgLst>
    <pc:chgData name="Jeffreys, Zachary" userId="S::zjeffreys@seattleu.edu::c906f89c-2940-40b7-b97a-f4764ca3677f" providerId="AD" clId="Web-{728E4D83-55DA-4BAA-98C4-B5C673D65020}"/>
    <pc:docChg chg="modSld">
      <pc:chgData name="Jeffreys, Zachary" userId="S::zjeffreys@seattleu.edu::c906f89c-2940-40b7-b97a-f4764ca3677f" providerId="AD" clId="Web-{728E4D83-55DA-4BAA-98C4-B5C673D65020}" dt="2022-05-31T02:29:31.723" v="22" actId="1076"/>
      <pc:docMkLst>
        <pc:docMk/>
      </pc:docMkLst>
      <pc:sldChg chg="modSp">
        <pc:chgData name="Jeffreys, Zachary" userId="S::zjeffreys@seattleu.edu::c906f89c-2940-40b7-b97a-f4764ca3677f" providerId="AD" clId="Web-{728E4D83-55DA-4BAA-98C4-B5C673D65020}" dt="2022-05-31T02:29:31.723" v="22" actId="1076"/>
        <pc:sldMkLst>
          <pc:docMk/>
          <pc:sldMk cId="3734289045" sldId="309"/>
        </pc:sldMkLst>
        <pc:spChg chg="mod">
          <ac:chgData name="Jeffreys, Zachary" userId="S::zjeffreys@seattleu.edu::c906f89c-2940-40b7-b97a-f4764ca3677f" providerId="AD" clId="Web-{728E4D83-55DA-4BAA-98C4-B5C673D65020}" dt="2022-05-31T02:28:25.660" v="4" actId="14100"/>
          <ac:spMkLst>
            <pc:docMk/>
            <pc:sldMk cId="3734289045" sldId="309"/>
            <ac:spMk id="8" creationId="{41FD03D5-1911-A0EC-C64C-4EF0E20BDB01}"/>
          </ac:spMkLst>
        </pc:spChg>
        <pc:picChg chg="mod">
          <ac:chgData name="Jeffreys, Zachary" userId="S::zjeffreys@seattleu.edu::c906f89c-2940-40b7-b97a-f4764ca3677f" providerId="AD" clId="Web-{728E4D83-55DA-4BAA-98C4-B5C673D65020}" dt="2022-05-31T02:29:31.723" v="22" actId="1076"/>
          <ac:picMkLst>
            <pc:docMk/>
            <pc:sldMk cId="3734289045" sldId="309"/>
            <ac:picMk id="5" creationId="{3D52418D-44E6-6572-9EBA-BAA6064B4916}"/>
          </ac:picMkLst>
        </pc:picChg>
      </pc:sldChg>
      <pc:sldChg chg="addSp delSp modSp">
        <pc:chgData name="Jeffreys, Zachary" userId="S::zjeffreys@seattleu.edu::c906f89c-2940-40b7-b97a-f4764ca3677f" providerId="AD" clId="Web-{728E4D83-55DA-4BAA-98C4-B5C673D65020}" dt="2022-05-31T02:29:23.332" v="19" actId="20577"/>
        <pc:sldMkLst>
          <pc:docMk/>
          <pc:sldMk cId="2781187953" sldId="310"/>
        </pc:sldMkLst>
        <pc:spChg chg="del">
          <ac:chgData name="Jeffreys, Zachary" userId="S::zjeffreys@seattleu.edu::c906f89c-2940-40b7-b97a-f4764ca3677f" providerId="AD" clId="Web-{728E4D83-55DA-4BAA-98C4-B5C673D65020}" dt="2022-05-31T02:28:58.910" v="7"/>
          <ac:spMkLst>
            <pc:docMk/>
            <pc:sldMk cId="2781187953" sldId="310"/>
            <ac:spMk id="2" creationId="{9EE6A544-110A-CCE4-2744-FF2852370B46}"/>
          </ac:spMkLst>
        </pc:spChg>
        <pc:spChg chg="add mod">
          <ac:chgData name="Jeffreys, Zachary" userId="S::zjeffreys@seattleu.edu::c906f89c-2940-40b7-b97a-f4764ca3677f" providerId="AD" clId="Web-{728E4D83-55DA-4BAA-98C4-B5C673D65020}" dt="2022-05-31T02:29:07.535" v="9"/>
          <ac:spMkLst>
            <pc:docMk/>
            <pc:sldMk cId="2781187953" sldId="310"/>
            <ac:spMk id="6" creationId="{7F871541-FE8C-3335-4500-D3B3D8C69265}"/>
          </ac:spMkLst>
        </pc:spChg>
        <pc:spChg chg="mod">
          <ac:chgData name="Jeffreys, Zachary" userId="S::zjeffreys@seattleu.edu::c906f89c-2940-40b7-b97a-f4764ca3677f" providerId="AD" clId="Web-{728E4D83-55DA-4BAA-98C4-B5C673D65020}" dt="2022-05-31T02:29:23.332" v="19" actId="20577"/>
          <ac:spMkLst>
            <pc:docMk/>
            <pc:sldMk cId="2781187953" sldId="310"/>
            <ac:spMk id="264" creationId="{00000000-0000-0000-0000-000000000000}"/>
          </ac:spMkLst>
        </pc:spChg>
        <pc:spChg chg="del mod">
          <ac:chgData name="Jeffreys, Zachary" userId="S::zjeffreys@seattleu.edu::c906f89c-2940-40b7-b97a-f4764ca3677f" providerId="AD" clId="Web-{728E4D83-55DA-4BAA-98C4-B5C673D65020}" dt="2022-05-31T02:29:07.535" v="9"/>
          <ac:spMkLst>
            <pc:docMk/>
            <pc:sldMk cId="2781187953" sldId="310"/>
            <ac:spMk id="265" creationId="{00000000-0000-0000-0000-000000000000}"/>
          </ac:spMkLst>
        </pc:spChg>
        <pc:picChg chg="del">
          <ac:chgData name="Jeffreys, Zachary" userId="S::zjeffreys@seattleu.edu::c906f89c-2940-40b7-b97a-f4764ca3677f" providerId="AD" clId="Web-{728E4D83-55DA-4BAA-98C4-B5C673D65020}" dt="2022-05-31T02:28:58.754" v="6"/>
          <ac:picMkLst>
            <pc:docMk/>
            <pc:sldMk cId="2781187953" sldId="310"/>
            <ac:picMk id="3" creationId="{8D9C5DD3-8F0E-9998-52E7-C9D012208038}"/>
          </ac:picMkLst>
        </pc:picChg>
        <pc:picChg chg="del">
          <ac:chgData name="Jeffreys, Zachary" userId="S::zjeffreys@seattleu.edu::c906f89c-2940-40b7-b97a-f4764ca3677f" providerId="AD" clId="Web-{728E4D83-55DA-4BAA-98C4-B5C673D65020}" dt="2022-05-31T02:28:55.879" v="5"/>
          <ac:picMkLst>
            <pc:docMk/>
            <pc:sldMk cId="2781187953" sldId="310"/>
            <ac:picMk id="4" creationId="{5419154C-78FA-A1AF-587D-A23E2279369E}"/>
          </ac:picMkLst>
        </pc:picChg>
      </pc:sldChg>
    </pc:docChg>
  </pc:docChgLst>
  <pc:docChgLst>
    <pc:chgData name="Prabhu, Kruta Arvind" userId="S::kprabhu@seattleu.edu::66fd2ed5-3c46-401c-ae16-7f0aa4810ab7" providerId="AD" clId="Web-{54BDEF09-83C4-43C0-920B-6A59FA52AA48}"/>
    <pc:docChg chg="modSld">
      <pc:chgData name="Prabhu, Kruta Arvind" userId="S::kprabhu@seattleu.edu::66fd2ed5-3c46-401c-ae16-7f0aa4810ab7" providerId="AD" clId="Web-{54BDEF09-83C4-43C0-920B-6A59FA52AA48}" dt="2022-06-07T00:44:29.679" v="23" actId="20577"/>
      <pc:docMkLst>
        <pc:docMk/>
      </pc:docMkLst>
      <pc:sldChg chg="addSp delSp modSp">
        <pc:chgData name="Prabhu, Kruta Arvind" userId="S::kprabhu@seattleu.edu::66fd2ed5-3c46-401c-ae16-7f0aa4810ab7" providerId="AD" clId="Web-{54BDEF09-83C4-43C0-920B-6A59FA52AA48}" dt="2022-06-07T00:44:29.679" v="23" actId="20577"/>
        <pc:sldMkLst>
          <pc:docMk/>
          <pc:sldMk cId="3628232631" sldId="313"/>
        </pc:sldMkLst>
        <pc:spChg chg="add del mod">
          <ac:chgData name="Prabhu, Kruta Arvind" userId="S::kprabhu@seattleu.edu::66fd2ed5-3c46-401c-ae16-7f0aa4810ab7" providerId="AD" clId="Web-{54BDEF09-83C4-43C0-920B-6A59FA52AA48}" dt="2022-06-07T00:42:58.523" v="6"/>
          <ac:spMkLst>
            <pc:docMk/>
            <pc:sldMk cId="3628232631" sldId="313"/>
            <ac:spMk id="2" creationId="{A9CED013-0347-9DBE-0AB1-32D0CFBC5A32}"/>
          </ac:spMkLst>
        </pc:spChg>
        <pc:spChg chg="mod">
          <ac:chgData name="Prabhu, Kruta Arvind" userId="S::kprabhu@seattleu.edu::66fd2ed5-3c46-401c-ae16-7f0aa4810ab7" providerId="AD" clId="Web-{54BDEF09-83C4-43C0-920B-6A59FA52AA48}" dt="2022-06-07T00:44:29.679" v="23" actId="20577"/>
          <ac:spMkLst>
            <pc:docMk/>
            <pc:sldMk cId="3628232631" sldId="313"/>
            <ac:spMk id="4" creationId="{4BAEA8A7-8677-3289-7FCA-A4B9C1CE24D2}"/>
          </ac:spMkLst>
        </pc:spChg>
        <pc:spChg chg="add del">
          <ac:chgData name="Prabhu, Kruta Arvind" userId="S::kprabhu@seattleu.edu::66fd2ed5-3c46-401c-ae16-7f0aa4810ab7" providerId="AD" clId="Web-{54BDEF09-83C4-43C0-920B-6A59FA52AA48}" dt="2022-06-07T00:43:10.976" v="9"/>
          <ac:spMkLst>
            <pc:docMk/>
            <pc:sldMk cId="3628232631" sldId="313"/>
            <ac:spMk id="5" creationId="{6C5B8794-10E8-05E9-4FD0-2ED559B232C0}"/>
          </ac:spMkLst>
        </pc:spChg>
      </pc:sldChg>
    </pc:docChg>
  </pc:docChgLst>
  <pc:docChgLst>
    <pc:chgData name="Lin, Ulysses" userId="S::ulin@seattleu.edu::c4045d79-2498-456f-99e1-fcca650518f9" providerId="AD" clId="Web-{17EFB28C-8AA9-0D95-5CBB-78045DAD2380}"/>
    <pc:docChg chg="modSld">
      <pc:chgData name="Lin, Ulysses" userId="S::ulin@seattleu.edu::c4045d79-2498-456f-99e1-fcca650518f9" providerId="AD" clId="Web-{17EFB28C-8AA9-0D95-5CBB-78045DAD2380}" dt="2022-06-07T03:34:07.283" v="127" actId="20577"/>
      <pc:docMkLst>
        <pc:docMk/>
      </pc:docMkLst>
      <pc:sldChg chg="modSp">
        <pc:chgData name="Lin, Ulysses" userId="S::ulin@seattleu.edu::c4045d79-2498-456f-99e1-fcca650518f9" providerId="AD" clId="Web-{17EFB28C-8AA9-0D95-5CBB-78045DAD2380}" dt="2022-06-07T02:44:40.974" v="18" actId="20577"/>
        <pc:sldMkLst>
          <pc:docMk/>
          <pc:sldMk cId="2285019628" sldId="306"/>
        </pc:sldMkLst>
        <pc:spChg chg="mod">
          <ac:chgData name="Lin, Ulysses" userId="S::ulin@seattleu.edu::c4045d79-2498-456f-99e1-fcca650518f9" providerId="AD" clId="Web-{17EFB28C-8AA9-0D95-5CBB-78045DAD2380}" dt="2022-06-07T02:44:40.974" v="18" actId="20577"/>
          <ac:spMkLst>
            <pc:docMk/>
            <pc:sldMk cId="2285019628" sldId="306"/>
            <ac:spMk id="315" creationId="{00000000-0000-0000-0000-000000000000}"/>
          </ac:spMkLst>
        </pc:spChg>
      </pc:sldChg>
      <pc:sldChg chg="modSp">
        <pc:chgData name="Lin, Ulysses" userId="S::ulin@seattleu.edu::c4045d79-2498-456f-99e1-fcca650518f9" providerId="AD" clId="Web-{17EFB28C-8AA9-0D95-5CBB-78045DAD2380}" dt="2022-06-07T02:45:37.162" v="20" actId="20577"/>
        <pc:sldMkLst>
          <pc:docMk/>
          <pc:sldMk cId="3575633154" sldId="308"/>
        </pc:sldMkLst>
        <pc:spChg chg="mod">
          <ac:chgData name="Lin, Ulysses" userId="S::ulin@seattleu.edu::c4045d79-2498-456f-99e1-fcca650518f9" providerId="AD" clId="Web-{17EFB28C-8AA9-0D95-5CBB-78045DAD2380}" dt="2022-06-07T02:45:37.162" v="20" actId="20577"/>
          <ac:spMkLst>
            <pc:docMk/>
            <pc:sldMk cId="3575633154" sldId="308"/>
            <ac:spMk id="347" creationId="{00000000-0000-0000-0000-000000000000}"/>
          </ac:spMkLst>
        </pc:spChg>
      </pc:sldChg>
      <pc:sldChg chg="modSp">
        <pc:chgData name="Lin, Ulysses" userId="S::ulin@seattleu.edu::c4045d79-2498-456f-99e1-fcca650518f9" providerId="AD" clId="Web-{17EFB28C-8AA9-0D95-5CBB-78045DAD2380}" dt="2022-06-07T03:34:07.283" v="127" actId="20577"/>
        <pc:sldMkLst>
          <pc:docMk/>
          <pc:sldMk cId="3628232631" sldId="313"/>
        </pc:sldMkLst>
        <pc:spChg chg="mod">
          <ac:chgData name="Lin, Ulysses" userId="S::ulin@seattleu.edu::c4045d79-2498-456f-99e1-fcca650518f9" providerId="AD" clId="Web-{17EFB28C-8AA9-0D95-5CBB-78045DAD2380}" dt="2022-06-07T03:34:07.283" v="127" actId="20577"/>
          <ac:spMkLst>
            <pc:docMk/>
            <pc:sldMk cId="3628232631" sldId="313"/>
            <ac:spMk id="4" creationId="{4BAEA8A7-8677-3289-7FCA-A4B9C1CE24D2}"/>
          </ac:spMkLst>
        </pc:spChg>
      </pc:sldChg>
      <pc:sldChg chg="modSp">
        <pc:chgData name="Lin, Ulysses" userId="S::ulin@seattleu.edu::c4045d79-2498-456f-99e1-fcca650518f9" providerId="AD" clId="Web-{17EFB28C-8AA9-0D95-5CBB-78045DAD2380}" dt="2022-06-07T03:03:25.926" v="85" actId="20577"/>
        <pc:sldMkLst>
          <pc:docMk/>
          <pc:sldMk cId="3105802178" sldId="314"/>
        </pc:sldMkLst>
        <pc:spChg chg="mod">
          <ac:chgData name="Lin, Ulysses" userId="S::ulin@seattleu.edu::c4045d79-2498-456f-99e1-fcca650518f9" providerId="AD" clId="Web-{17EFB28C-8AA9-0D95-5CBB-78045DAD2380}" dt="2022-06-07T03:03:25.926" v="85" actId="20577"/>
          <ac:spMkLst>
            <pc:docMk/>
            <pc:sldMk cId="3105802178" sldId="314"/>
            <ac:spMk id="2" creationId="{1273900D-3102-7E40-E04E-7146940774CB}"/>
          </ac:spMkLst>
        </pc:spChg>
      </pc:sldChg>
      <pc:sldChg chg="modSp">
        <pc:chgData name="Lin, Ulysses" userId="S::ulin@seattleu.edu::c4045d79-2498-456f-99e1-fcca650518f9" providerId="AD" clId="Web-{17EFB28C-8AA9-0D95-5CBB-78045DAD2380}" dt="2022-06-07T02:49:57.583" v="46" actId="20577"/>
        <pc:sldMkLst>
          <pc:docMk/>
          <pc:sldMk cId="2780474177" sldId="317"/>
        </pc:sldMkLst>
        <pc:spChg chg="mod">
          <ac:chgData name="Lin, Ulysses" userId="S::ulin@seattleu.edu::c4045d79-2498-456f-99e1-fcca650518f9" providerId="AD" clId="Web-{17EFB28C-8AA9-0D95-5CBB-78045DAD2380}" dt="2022-06-07T02:49:57.583" v="46" actId="20577"/>
          <ac:spMkLst>
            <pc:docMk/>
            <pc:sldMk cId="2780474177" sldId="317"/>
            <ac:spMk id="3" creationId="{95D836F1-C136-2488-D42B-8411D237C7C0}"/>
          </ac:spMkLst>
        </pc:spChg>
      </pc:sldChg>
      <pc:sldChg chg="addSp delSp modSp">
        <pc:chgData name="Lin, Ulysses" userId="S::ulin@seattleu.edu::c4045d79-2498-456f-99e1-fcca650518f9" providerId="AD" clId="Web-{17EFB28C-8AA9-0D95-5CBB-78045DAD2380}" dt="2022-06-07T02:58:49.739" v="71"/>
        <pc:sldMkLst>
          <pc:docMk/>
          <pc:sldMk cId="609229492" sldId="319"/>
        </pc:sldMkLst>
        <pc:picChg chg="add del mod">
          <ac:chgData name="Lin, Ulysses" userId="S::ulin@seattleu.edu::c4045d79-2498-456f-99e1-fcca650518f9" providerId="AD" clId="Web-{17EFB28C-8AA9-0D95-5CBB-78045DAD2380}" dt="2022-06-07T02:57:55.739" v="61"/>
          <ac:picMkLst>
            <pc:docMk/>
            <pc:sldMk cId="609229492" sldId="319"/>
            <ac:picMk id="4" creationId="{A8C86680-CEE8-8ADA-867D-33D9695604E1}"/>
          </ac:picMkLst>
        </pc:picChg>
        <pc:picChg chg="del">
          <ac:chgData name="Lin, Ulysses" userId="S::ulin@seattleu.edu::c4045d79-2498-456f-99e1-fcca650518f9" providerId="AD" clId="Web-{17EFB28C-8AA9-0D95-5CBB-78045DAD2380}" dt="2022-06-07T02:58:11.739" v="66"/>
          <ac:picMkLst>
            <pc:docMk/>
            <pc:sldMk cId="609229492" sldId="319"/>
            <ac:picMk id="5" creationId="{7ECDE001-E67D-F27B-6B43-0C7C985D81C9}"/>
          </ac:picMkLst>
        </pc:picChg>
        <pc:picChg chg="add del mod ord">
          <ac:chgData name="Lin, Ulysses" userId="S::ulin@seattleu.edu::c4045d79-2498-456f-99e1-fcca650518f9" providerId="AD" clId="Web-{17EFB28C-8AA9-0D95-5CBB-78045DAD2380}" dt="2022-06-07T02:58:46.989" v="70"/>
          <ac:picMkLst>
            <pc:docMk/>
            <pc:sldMk cId="609229492" sldId="319"/>
            <ac:picMk id="6" creationId="{7A9E61D6-D081-FE44-2575-01EE3D1ED641}"/>
          </ac:picMkLst>
        </pc:picChg>
        <pc:picChg chg="add del mod">
          <ac:chgData name="Lin, Ulysses" userId="S::ulin@seattleu.edu::c4045d79-2498-456f-99e1-fcca650518f9" providerId="AD" clId="Web-{17EFB28C-8AA9-0D95-5CBB-78045DAD2380}" dt="2022-06-07T02:57:55.786" v="62"/>
          <ac:picMkLst>
            <pc:docMk/>
            <pc:sldMk cId="609229492" sldId="319"/>
            <ac:picMk id="7" creationId="{01FBE936-D849-643E-8B40-DD8A369BAFC2}"/>
          </ac:picMkLst>
        </pc:picChg>
        <pc:picChg chg="add mod ord">
          <ac:chgData name="Lin, Ulysses" userId="S::ulin@seattleu.edu::c4045d79-2498-456f-99e1-fcca650518f9" providerId="AD" clId="Web-{17EFB28C-8AA9-0D95-5CBB-78045DAD2380}" dt="2022-06-07T02:58:09.051" v="65"/>
          <ac:picMkLst>
            <pc:docMk/>
            <pc:sldMk cId="609229492" sldId="319"/>
            <ac:picMk id="9" creationId="{7224FE23-86FF-D75B-5F46-C22437AA550C}"/>
          </ac:picMkLst>
        </pc:picChg>
        <pc:picChg chg="add mod ord">
          <ac:chgData name="Lin, Ulysses" userId="S::ulin@seattleu.edu::c4045d79-2498-456f-99e1-fcca650518f9" providerId="AD" clId="Web-{17EFB28C-8AA9-0D95-5CBB-78045DAD2380}" dt="2022-06-07T02:58:49.739" v="71"/>
          <ac:picMkLst>
            <pc:docMk/>
            <pc:sldMk cId="609229492" sldId="319"/>
            <ac:picMk id="10" creationId="{AB53FCC2-A010-FB63-5B2F-3B8CBD67290A}"/>
          </ac:picMkLst>
        </pc:picChg>
      </pc:sldChg>
      <pc:sldChg chg="modSp">
        <pc:chgData name="Lin, Ulysses" userId="S::ulin@seattleu.edu::c4045d79-2498-456f-99e1-fcca650518f9" providerId="AD" clId="Web-{17EFB28C-8AA9-0D95-5CBB-78045DAD2380}" dt="2022-06-07T03:04:33.348" v="87" actId="20577"/>
        <pc:sldMkLst>
          <pc:docMk/>
          <pc:sldMk cId="4207126633" sldId="320"/>
        </pc:sldMkLst>
        <pc:spChg chg="mod">
          <ac:chgData name="Lin, Ulysses" userId="S::ulin@seattleu.edu::c4045d79-2498-456f-99e1-fcca650518f9" providerId="AD" clId="Web-{17EFB28C-8AA9-0D95-5CBB-78045DAD2380}" dt="2022-06-07T03:04:33.348" v="87" actId="20577"/>
          <ac:spMkLst>
            <pc:docMk/>
            <pc:sldMk cId="4207126633" sldId="320"/>
            <ac:spMk id="3" creationId="{95D836F1-C136-2488-D42B-8411D237C7C0}"/>
          </ac:spMkLst>
        </pc:spChg>
      </pc:sldChg>
      <pc:sldChg chg="modSp">
        <pc:chgData name="Lin, Ulysses" userId="S::ulin@seattleu.edu::c4045d79-2498-456f-99e1-fcca650518f9" providerId="AD" clId="Web-{17EFB28C-8AA9-0D95-5CBB-78045DAD2380}" dt="2022-06-07T03:06:25.879" v="88" actId="20577"/>
        <pc:sldMkLst>
          <pc:docMk/>
          <pc:sldMk cId="151576760" sldId="322"/>
        </pc:sldMkLst>
        <pc:spChg chg="mod">
          <ac:chgData name="Lin, Ulysses" userId="S::ulin@seattleu.edu::c4045d79-2498-456f-99e1-fcca650518f9" providerId="AD" clId="Web-{17EFB28C-8AA9-0D95-5CBB-78045DAD2380}" dt="2022-06-07T03:06:25.879" v="88" actId="20577"/>
          <ac:spMkLst>
            <pc:docMk/>
            <pc:sldMk cId="151576760" sldId="322"/>
            <ac:spMk id="3" creationId="{95D836F1-C136-2488-D42B-8411D237C7C0}"/>
          </ac:spMkLst>
        </pc:spChg>
      </pc:sldChg>
      <pc:sldChg chg="addSp delSp modSp">
        <pc:chgData name="Lin, Ulysses" userId="S::ulin@seattleu.edu::c4045d79-2498-456f-99e1-fcca650518f9" providerId="AD" clId="Web-{17EFB28C-8AA9-0D95-5CBB-78045DAD2380}" dt="2022-06-07T03:15:43.597" v="119" actId="1076"/>
        <pc:sldMkLst>
          <pc:docMk/>
          <pc:sldMk cId="997038088" sldId="327"/>
        </pc:sldMkLst>
        <pc:spChg chg="mod">
          <ac:chgData name="Lin, Ulysses" userId="S::ulin@seattleu.edu::c4045d79-2498-456f-99e1-fcca650518f9" providerId="AD" clId="Web-{17EFB28C-8AA9-0D95-5CBB-78045DAD2380}" dt="2022-06-07T03:13:21.378" v="109" actId="20577"/>
          <ac:spMkLst>
            <pc:docMk/>
            <pc:sldMk cId="997038088" sldId="327"/>
            <ac:spMk id="6" creationId="{4D680293-2515-7890-8AE3-EF798E755075}"/>
          </ac:spMkLst>
        </pc:spChg>
        <pc:picChg chg="add del mod">
          <ac:chgData name="Lin, Ulysses" userId="S::ulin@seattleu.edu::c4045d79-2498-456f-99e1-fcca650518f9" providerId="AD" clId="Web-{17EFB28C-8AA9-0D95-5CBB-78045DAD2380}" dt="2022-06-07T03:15:27.550" v="115"/>
          <ac:picMkLst>
            <pc:docMk/>
            <pc:sldMk cId="997038088" sldId="327"/>
            <ac:picMk id="3" creationId="{AAA708EC-F82E-EFF3-CC9E-8F6B0D234C73}"/>
          </ac:picMkLst>
        </pc:picChg>
        <pc:picChg chg="del mod">
          <ac:chgData name="Lin, Ulysses" userId="S::ulin@seattleu.edu::c4045d79-2498-456f-99e1-fcca650518f9" providerId="AD" clId="Web-{17EFB28C-8AA9-0D95-5CBB-78045DAD2380}" dt="2022-06-07T03:15:35.097" v="117"/>
          <ac:picMkLst>
            <pc:docMk/>
            <pc:sldMk cId="997038088" sldId="327"/>
            <ac:picMk id="5" creationId="{1944C235-5ECB-8177-3032-3AF3097CE6F9}"/>
          </ac:picMkLst>
        </pc:picChg>
        <pc:picChg chg="add mod">
          <ac:chgData name="Lin, Ulysses" userId="S::ulin@seattleu.edu::c4045d79-2498-456f-99e1-fcca650518f9" providerId="AD" clId="Web-{17EFB28C-8AA9-0D95-5CBB-78045DAD2380}" dt="2022-06-07T03:15:43.487" v="118" actId="1076"/>
          <ac:picMkLst>
            <pc:docMk/>
            <pc:sldMk cId="997038088" sldId="327"/>
            <ac:picMk id="7" creationId="{1B00ADAC-D5CC-C833-6F94-FDC24613CEC4}"/>
          </ac:picMkLst>
        </pc:picChg>
        <pc:picChg chg="add mod">
          <ac:chgData name="Lin, Ulysses" userId="S::ulin@seattleu.edu::c4045d79-2498-456f-99e1-fcca650518f9" providerId="AD" clId="Web-{17EFB28C-8AA9-0D95-5CBB-78045DAD2380}" dt="2022-06-07T03:15:43.597" v="119" actId="1076"/>
          <ac:picMkLst>
            <pc:docMk/>
            <pc:sldMk cId="997038088" sldId="327"/>
            <ac:picMk id="8" creationId="{90876139-533D-D7D4-1910-611665F1D0B2}"/>
          </ac:picMkLst>
        </pc:picChg>
      </pc:sldChg>
    </pc:docChg>
  </pc:docChgLst>
  <pc:docChgLst>
    <pc:chgData name="Sebastian, Anjali" userId="S::asebastian@seattleu.edu::c75a1a80-7bb0-4f53-985e-6d84c22afa41" providerId="AD" clId="Web-{F191482A-B753-4DD8-BBCA-CB0D3297289E}"/>
    <pc:docChg chg="modSld">
      <pc:chgData name="Sebastian, Anjali" userId="S::asebastian@seattleu.edu::c75a1a80-7bb0-4f53-985e-6d84c22afa41" providerId="AD" clId="Web-{F191482A-B753-4DD8-BBCA-CB0D3297289E}" dt="2022-06-06T20:34:38.581" v="4" actId="20577"/>
      <pc:docMkLst>
        <pc:docMk/>
      </pc:docMkLst>
      <pc:sldChg chg="modSp">
        <pc:chgData name="Sebastian, Anjali" userId="S::asebastian@seattleu.edu::c75a1a80-7bb0-4f53-985e-6d84c22afa41" providerId="AD" clId="Web-{F191482A-B753-4DD8-BBCA-CB0D3297289E}" dt="2022-06-06T20:34:38.581" v="4" actId="20577"/>
        <pc:sldMkLst>
          <pc:docMk/>
          <pc:sldMk cId="2517884135" sldId="304"/>
        </pc:sldMkLst>
        <pc:spChg chg="mod">
          <ac:chgData name="Sebastian, Anjali" userId="S::asebastian@seattleu.edu::c75a1a80-7bb0-4f53-985e-6d84c22afa41" providerId="AD" clId="Web-{F191482A-B753-4DD8-BBCA-CB0D3297289E}" dt="2022-06-06T20:34:38.581" v="4" actId="20577"/>
          <ac:spMkLst>
            <pc:docMk/>
            <pc:sldMk cId="2517884135" sldId="304"/>
            <ac:spMk id="265" creationId="{00000000-0000-0000-0000-000000000000}"/>
          </ac:spMkLst>
        </pc:spChg>
      </pc:sldChg>
    </pc:docChg>
  </pc:docChgLst>
  <pc:docChgLst>
    <pc:chgData name="Sebastian, Anjali" userId="S::asebastian@seattleu.edu::c75a1a80-7bb0-4f53-985e-6d84c22afa41" providerId="AD" clId="Web-{F0826970-C209-4D64-BAB0-BB2D4DB9C731}"/>
    <pc:docChg chg="addSld modSld">
      <pc:chgData name="Sebastian, Anjali" userId="S::asebastian@seattleu.edu::c75a1a80-7bb0-4f53-985e-6d84c22afa41" providerId="AD" clId="Web-{F0826970-C209-4D64-BAB0-BB2D4DB9C731}" dt="2022-05-30T22:32:21.893" v="3"/>
      <pc:docMkLst>
        <pc:docMk/>
      </pc:docMkLst>
      <pc:sldChg chg="addSp modSp">
        <pc:chgData name="Sebastian, Anjali" userId="S::asebastian@seattleu.edu::c75a1a80-7bb0-4f53-985e-6d84c22afa41" providerId="AD" clId="Web-{F0826970-C209-4D64-BAB0-BB2D4DB9C731}" dt="2022-05-30T22:31:20.128" v="2" actId="1076"/>
        <pc:sldMkLst>
          <pc:docMk/>
          <pc:sldMk cId="2517884135" sldId="304"/>
        </pc:sldMkLst>
        <pc:picChg chg="add mod">
          <ac:chgData name="Sebastian, Anjali" userId="S::asebastian@seattleu.edu::c75a1a80-7bb0-4f53-985e-6d84c22afa41" providerId="AD" clId="Web-{F0826970-C209-4D64-BAB0-BB2D4DB9C731}" dt="2022-05-30T22:31:20.128" v="2" actId="1076"/>
          <ac:picMkLst>
            <pc:docMk/>
            <pc:sldMk cId="2517884135" sldId="304"/>
            <ac:picMk id="2" creationId="{8F9265F9-793D-A66E-F139-73A7171AE107}"/>
          </ac:picMkLst>
        </pc:picChg>
      </pc:sldChg>
      <pc:sldChg chg="add replId">
        <pc:chgData name="Sebastian, Anjali" userId="S::asebastian@seattleu.edu::c75a1a80-7bb0-4f53-985e-6d84c22afa41" providerId="AD" clId="Web-{F0826970-C209-4D64-BAB0-BB2D4DB9C731}" dt="2022-05-30T22:32:21.893" v="3"/>
        <pc:sldMkLst>
          <pc:docMk/>
          <pc:sldMk cId="3628232631" sldId="313"/>
        </pc:sldMkLst>
      </pc:sldChg>
    </pc:docChg>
  </pc:docChgLst>
  <pc:docChgLst>
    <pc:chgData name="Sebastian, Anjali" userId="S::asebastian@seattleu.edu::c75a1a80-7bb0-4f53-985e-6d84c22afa41" providerId="AD" clId="Web-{5571B454-DA6B-4CC6-B734-CCE1E4499A5B}"/>
    <pc:docChg chg="addSld delSld modSld sldOrd">
      <pc:chgData name="Sebastian, Anjali" userId="S::asebastian@seattleu.edu::c75a1a80-7bb0-4f53-985e-6d84c22afa41" providerId="AD" clId="Web-{5571B454-DA6B-4CC6-B734-CCE1E4499A5B}" dt="2022-06-07T04:47:14.641" v="996"/>
      <pc:docMkLst>
        <pc:docMk/>
      </pc:docMkLst>
      <pc:sldChg chg="addSp delSp modSp ord">
        <pc:chgData name="Sebastian, Anjali" userId="S::asebastian@seattleu.edu::c75a1a80-7bb0-4f53-985e-6d84c22afa41" providerId="AD" clId="Web-{5571B454-DA6B-4CC6-B734-CCE1E4499A5B}" dt="2022-06-07T04:17:11.247" v="446" actId="1076"/>
        <pc:sldMkLst>
          <pc:docMk/>
          <pc:sldMk cId="0" sldId="257"/>
        </pc:sldMkLst>
        <pc:spChg chg="mod">
          <ac:chgData name="Sebastian, Anjali" userId="S::asebastian@seattleu.edu::c75a1a80-7bb0-4f53-985e-6d84c22afa41" providerId="AD" clId="Web-{5571B454-DA6B-4CC6-B734-CCE1E4499A5B}" dt="2022-06-07T04:13:20.249" v="403" actId="20577"/>
          <ac:spMkLst>
            <pc:docMk/>
            <pc:sldMk cId="0" sldId="257"/>
            <ac:spMk id="2" creationId="{7613E956-B153-49E9-3513-44937C777DA5}"/>
          </ac:spMkLst>
        </pc:spChg>
        <pc:picChg chg="add del mod">
          <ac:chgData name="Sebastian, Anjali" userId="S::asebastian@seattleu.edu::c75a1a80-7bb0-4f53-985e-6d84c22afa41" providerId="AD" clId="Web-{5571B454-DA6B-4CC6-B734-CCE1E4499A5B}" dt="2022-06-07T03:42:21.105" v="152"/>
          <ac:picMkLst>
            <pc:docMk/>
            <pc:sldMk cId="0" sldId="257"/>
            <ac:picMk id="3" creationId="{11F1377A-BECD-316A-C96D-19A6084757E4}"/>
          </ac:picMkLst>
        </pc:picChg>
        <pc:picChg chg="mod">
          <ac:chgData name="Sebastian, Anjali" userId="S::asebastian@seattleu.edu::c75a1a80-7bb0-4f53-985e-6d84c22afa41" providerId="AD" clId="Web-{5571B454-DA6B-4CC6-B734-CCE1E4499A5B}" dt="2022-06-07T04:17:11.247" v="446" actId="1076"/>
          <ac:picMkLst>
            <pc:docMk/>
            <pc:sldMk cId="0" sldId="257"/>
            <ac:picMk id="4" creationId="{763D1D3B-4011-532C-7A6F-12D45C793445}"/>
          </ac:picMkLst>
        </pc:picChg>
        <pc:picChg chg="add del mod">
          <ac:chgData name="Sebastian, Anjali" userId="S::asebastian@seattleu.edu::c75a1a80-7bb0-4f53-985e-6d84c22afa41" providerId="AD" clId="Web-{5571B454-DA6B-4CC6-B734-CCE1E4499A5B}" dt="2022-06-07T03:42:59.058" v="160"/>
          <ac:picMkLst>
            <pc:docMk/>
            <pc:sldMk cId="0" sldId="257"/>
            <ac:picMk id="5" creationId="{EB93C46D-7E8E-8CAC-856C-994ECC972133}"/>
          </ac:picMkLst>
        </pc:picChg>
      </pc:sldChg>
      <pc:sldChg chg="modSp">
        <pc:chgData name="Sebastian, Anjali" userId="S::asebastian@seattleu.edu::c75a1a80-7bb0-4f53-985e-6d84c22afa41" providerId="AD" clId="Web-{5571B454-DA6B-4CC6-B734-CCE1E4499A5B}" dt="2022-06-07T04:36:55.724" v="847" actId="1076"/>
        <pc:sldMkLst>
          <pc:docMk/>
          <pc:sldMk cId="0" sldId="259"/>
        </pc:sldMkLst>
        <pc:spChg chg="mod">
          <ac:chgData name="Sebastian, Anjali" userId="S::asebastian@seattleu.edu::c75a1a80-7bb0-4f53-985e-6d84c22afa41" providerId="AD" clId="Web-{5571B454-DA6B-4CC6-B734-CCE1E4499A5B}" dt="2022-06-07T04:36:49.380" v="845" actId="1076"/>
          <ac:spMkLst>
            <pc:docMk/>
            <pc:sldMk cId="0" sldId="259"/>
            <ac:spMk id="287" creationId="{00000000-0000-0000-0000-000000000000}"/>
          </ac:spMkLst>
        </pc:spChg>
        <pc:spChg chg="mod">
          <ac:chgData name="Sebastian, Anjali" userId="S::asebastian@seattleu.edu::c75a1a80-7bb0-4f53-985e-6d84c22afa41" providerId="AD" clId="Web-{5571B454-DA6B-4CC6-B734-CCE1E4499A5B}" dt="2022-06-07T04:36:55.724" v="847" actId="1076"/>
          <ac:spMkLst>
            <pc:docMk/>
            <pc:sldMk cId="0" sldId="259"/>
            <ac:spMk id="288" creationId="{00000000-0000-0000-0000-000000000000}"/>
          </ac:spMkLst>
        </pc:spChg>
      </pc:sldChg>
      <pc:sldChg chg="modSp">
        <pc:chgData name="Sebastian, Anjali" userId="S::asebastian@seattleu.edu::c75a1a80-7bb0-4f53-985e-6d84c22afa41" providerId="AD" clId="Web-{5571B454-DA6B-4CC6-B734-CCE1E4499A5B}" dt="2022-06-07T04:37:40.520" v="850" actId="20577"/>
        <pc:sldMkLst>
          <pc:docMk/>
          <pc:sldMk cId="2517884135" sldId="304"/>
        </pc:sldMkLst>
        <pc:spChg chg="mod">
          <ac:chgData name="Sebastian, Anjali" userId="S::asebastian@seattleu.edu::c75a1a80-7bb0-4f53-985e-6d84c22afa41" providerId="AD" clId="Web-{5571B454-DA6B-4CC6-B734-CCE1E4499A5B}" dt="2022-06-07T04:37:40.520" v="850" actId="20577"/>
          <ac:spMkLst>
            <pc:docMk/>
            <pc:sldMk cId="2517884135" sldId="304"/>
            <ac:spMk id="264" creationId="{00000000-0000-0000-0000-000000000000}"/>
          </ac:spMkLst>
        </pc:spChg>
      </pc:sldChg>
      <pc:sldChg chg="modSp">
        <pc:chgData name="Sebastian, Anjali" userId="S::asebastian@seattleu.edu::c75a1a80-7bb0-4f53-985e-6d84c22afa41" providerId="AD" clId="Web-{5571B454-DA6B-4CC6-B734-CCE1E4499A5B}" dt="2022-06-07T04:38:00.536" v="852" actId="20577"/>
        <pc:sldMkLst>
          <pc:docMk/>
          <pc:sldMk cId="3904899310" sldId="305"/>
        </pc:sldMkLst>
        <pc:spChg chg="mod">
          <ac:chgData name="Sebastian, Anjali" userId="S::asebastian@seattleu.edu::c75a1a80-7bb0-4f53-985e-6d84c22afa41" providerId="AD" clId="Web-{5571B454-DA6B-4CC6-B734-CCE1E4499A5B}" dt="2022-06-07T04:38:00.536" v="852" actId="20577"/>
          <ac:spMkLst>
            <pc:docMk/>
            <pc:sldMk cId="3904899310" sldId="305"/>
            <ac:spMk id="303" creationId="{00000000-0000-0000-0000-000000000000}"/>
          </ac:spMkLst>
        </pc:spChg>
      </pc:sldChg>
      <pc:sldChg chg="delSp modSp">
        <pc:chgData name="Sebastian, Anjali" userId="S::asebastian@seattleu.edu::c75a1a80-7bb0-4f53-985e-6d84c22afa41" providerId="AD" clId="Web-{5571B454-DA6B-4CC6-B734-CCE1E4499A5B}" dt="2022-06-07T04:47:14.641" v="996"/>
        <pc:sldMkLst>
          <pc:docMk/>
          <pc:sldMk cId="2285019628" sldId="306"/>
        </pc:sldMkLst>
        <pc:spChg chg="del">
          <ac:chgData name="Sebastian, Anjali" userId="S::asebastian@seattleu.edu::c75a1a80-7bb0-4f53-985e-6d84c22afa41" providerId="AD" clId="Web-{5571B454-DA6B-4CC6-B734-CCE1E4499A5B}" dt="2022-06-07T04:47:14.641" v="996"/>
          <ac:spMkLst>
            <pc:docMk/>
            <pc:sldMk cId="2285019628" sldId="306"/>
            <ac:spMk id="28" creationId="{97F30E82-B292-EB03-F9B5-05BA77402138}"/>
          </ac:spMkLst>
        </pc:spChg>
        <pc:spChg chg="mod">
          <ac:chgData name="Sebastian, Anjali" userId="S::asebastian@seattleu.edu::c75a1a80-7bb0-4f53-985e-6d84c22afa41" providerId="AD" clId="Web-{5571B454-DA6B-4CC6-B734-CCE1E4499A5B}" dt="2022-06-07T04:41:18.612" v="893" actId="20577"/>
          <ac:spMkLst>
            <pc:docMk/>
            <pc:sldMk cId="2285019628" sldId="306"/>
            <ac:spMk id="313" creationId="{00000000-0000-0000-0000-000000000000}"/>
          </ac:spMkLst>
        </pc:spChg>
      </pc:sldChg>
      <pc:sldChg chg="ord">
        <pc:chgData name="Sebastian, Anjali" userId="S::asebastian@seattleu.edu::c75a1a80-7bb0-4f53-985e-6d84c22afa41" providerId="AD" clId="Web-{5571B454-DA6B-4CC6-B734-CCE1E4499A5B}" dt="2022-06-07T04:33:06.772" v="821"/>
        <pc:sldMkLst>
          <pc:docMk/>
          <pc:sldMk cId="929325583" sldId="307"/>
        </pc:sldMkLst>
      </pc:sldChg>
      <pc:sldChg chg="modSp">
        <pc:chgData name="Sebastian, Anjali" userId="S::asebastian@seattleu.edu::c75a1a80-7bb0-4f53-985e-6d84c22afa41" providerId="AD" clId="Web-{5571B454-DA6B-4CC6-B734-CCE1E4499A5B}" dt="2022-06-07T04:38:40.364" v="855" actId="20577"/>
        <pc:sldMkLst>
          <pc:docMk/>
          <pc:sldMk cId="3575633154" sldId="308"/>
        </pc:sldMkLst>
        <pc:spChg chg="mod">
          <ac:chgData name="Sebastian, Anjali" userId="S::asebastian@seattleu.edu::c75a1a80-7bb0-4f53-985e-6d84c22afa41" providerId="AD" clId="Web-{5571B454-DA6B-4CC6-B734-CCE1E4499A5B}" dt="2022-06-07T04:38:40.364" v="855" actId="20577"/>
          <ac:spMkLst>
            <pc:docMk/>
            <pc:sldMk cId="3575633154" sldId="308"/>
            <ac:spMk id="339" creationId="{00000000-0000-0000-0000-000000000000}"/>
          </ac:spMkLst>
        </pc:spChg>
      </pc:sldChg>
      <pc:sldChg chg="modSp">
        <pc:chgData name="Sebastian, Anjali" userId="S::asebastian@seattleu.edu::c75a1a80-7bb0-4f53-985e-6d84c22afa41" providerId="AD" clId="Web-{5571B454-DA6B-4CC6-B734-CCE1E4499A5B}" dt="2022-06-07T04:22:06.495" v="591" actId="1076"/>
        <pc:sldMkLst>
          <pc:docMk/>
          <pc:sldMk cId="3734289045" sldId="309"/>
        </pc:sldMkLst>
        <pc:spChg chg="mod">
          <ac:chgData name="Sebastian, Anjali" userId="S::asebastian@seattleu.edu::c75a1a80-7bb0-4f53-985e-6d84c22afa41" providerId="AD" clId="Web-{5571B454-DA6B-4CC6-B734-CCE1E4499A5B}" dt="2022-06-07T04:22:06.480" v="590" actId="1076"/>
          <ac:spMkLst>
            <pc:docMk/>
            <pc:sldMk cId="3734289045" sldId="309"/>
            <ac:spMk id="2" creationId="{8D5B5A39-6A7C-5757-E15E-12D33CE30114}"/>
          </ac:spMkLst>
        </pc:spChg>
        <pc:spChg chg="mod">
          <ac:chgData name="Sebastian, Anjali" userId="S::asebastian@seattleu.edu::c75a1a80-7bb0-4f53-985e-6d84c22afa41" providerId="AD" clId="Web-{5571B454-DA6B-4CC6-B734-CCE1E4499A5B}" dt="2022-06-07T04:22:06.495" v="591" actId="1076"/>
          <ac:spMkLst>
            <pc:docMk/>
            <pc:sldMk cId="3734289045" sldId="309"/>
            <ac:spMk id="3" creationId="{583B8D38-9BFB-4041-1161-E266446F4218}"/>
          </ac:spMkLst>
        </pc:spChg>
      </pc:sldChg>
      <pc:sldChg chg="addSp modSp ord">
        <pc:chgData name="Sebastian, Anjali" userId="S::asebastian@seattleu.edu::c75a1a80-7bb0-4f53-985e-6d84c22afa41" providerId="AD" clId="Web-{5571B454-DA6B-4CC6-B734-CCE1E4499A5B}" dt="2022-06-07T04:35:21.506" v="832" actId="20577"/>
        <pc:sldMkLst>
          <pc:docMk/>
          <pc:sldMk cId="3105802178" sldId="314"/>
        </pc:sldMkLst>
        <pc:spChg chg="mod">
          <ac:chgData name="Sebastian, Anjali" userId="S::asebastian@seattleu.edu::c75a1a80-7bb0-4f53-985e-6d84c22afa41" providerId="AD" clId="Web-{5571B454-DA6B-4CC6-B734-CCE1E4499A5B}" dt="2022-06-07T04:28:00.977" v="771" actId="20577"/>
          <ac:spMkLst>
            <pc:docMk/>
            <pc:sldMk cId="3105802178" sldId="314"/>
            <ac:spMk id="2" creationId="{1273900D-3102-7E40-E04E-7146940774CB}"/>
          </ac:spMkLst>
        </pc:spChg>
        <pc:spChg chg="mod">
          <ac:chgData name="Sebastian, Anjali" userId="S::asebastian@seattleu.edu::c75a1a80-7bb0-4f53-985e-6d84c22afa41" providerId="AD" clId="Web-{5571B454-DA6B-4CC6-B734-CCE1E4499A5B}" dt="2022-06-07T04:35:21.506" v="832" actId="20577"/>
          <ac:spMkLst>
            <pc:docMk/>
            <pc:sldMk cId="3105802178" sldId="314"/>
            <ac:spMk id="3" creationId="{DC7DDBA4-A95B-AC50-5411-083B82EAF418}"/>
          </ac:spMkLst>
        </pc:spChg>
        <pc:spChg chg="add mod">
          <ac:chgData name="Sebastian, Anjali" userId="S::asebastian@seattleu.edu::c75a1a80-7bb0-4f53-985e-6d84c22afa41" providerId="AD" clId="Web-{5571B454-DA6B-4CC6-B734-CCE1E4499A5B}" dt="2022-06-07T04:23:28.354" v="628" actId="1076"/>
          <ac:spMkLst>
            <pc:docMk/>
            <pc:sldMk cId="3105802178" sldId="314"/>
            <ac:spMk id="9" creationId="{298A84B1-7154-213C-9D08-09C37C285A82}"/>
          </ac:spMkLst>
        </pc:spChg>
        <pc:spChg chg="add mod">
          <ac:chgData name="Sebastian, Anjali" userId="S::asebastian@seattleu.edu::c75a1a80-7bb0-4f53-985e-6d84c22afa41" providerId="AD" clId="Web-{5571B454-DA6B-4CC6-B734-CCE1E4499A5B}" dt="2022-06-07T04:23:41.260" v="632" actId="1076"/>
          <ac:spMkLst>
            <pc:docMk/>
            <pc:sldMk cId="3105802178" sldId="314"/>
            <ac:spMk id="11" creationId="{2D44B165-9553-85A9-7594-8BF055599298}"/>
          </ac:spMkLst>
        </pc:spChg>
        <pc:picChg chg="add mod">
          <ac:chgData name="Sebastian, Anjali" userId="S::asebastian@seattleu.edu::c75a1a80-7bb0-4f53-985e-6d84c22afa41" providerId="AD" clId="Web-{5571B454-DA6B-4CC6-B734-CCE1E4499A5B}" dt="2022-06-07T04:08:20.954" v="384" actId="14100"/>
          <ac:picMkLst>
            <pc:docMk/>
            <pc:sldMk cId="3105802178" sldId="314"/>
            <ac:picMk id="4" creationId="{685B2A3A-F2BE-4372-EAD9-3505FA628E06}"/>
          </ac:picMkLst>
        </pc:picChg>
        <pc:picChg chg="add mod">
          <ac:chgData name="Sebastian, Anjali" userId="S::asebastian@seattleu.edu::c75a1a80-7bb0-4f53-985e-6d84c22afa41" providerId="AD" clId="Web-{5571B454-DA6B-4CC6-B734-CCE1E4499A5B}" dt="2022-06-07T04:08:28.923" v="386" actId="1076"/>
          <ac:picMkLst>
            <pc:docMk/>
            <pc:sldMk cId="3105802178" sldId="314"/>
            <ac:picMk id="6" creationId="{4835EDFF-A11E-B411-C80C-5BEBC91EE763}"/>
          </ac:picMkLst>
        </pc:picChg>
        <pc:picChg chg="add mod">
          <ac:chgData name="Sebastian, Anjali" userId="S::asebastian@seattleu.edu::c75a1a80-7bb0-4f53-985e-6d84c22afa41" providerId="AD" clId="Web-{5571B454-DA6B-4CC6-B734-CCE1E4499A5B}" dt="2022-06-07T04:08:21.376" v="385" actId="1076"/>
          <ac:picMkLst>
            <pc:docMk/>
            <pc:sldMk cId="3105802178" sldId="314"/>
            <ac:picMk id="7" creationId="{74C0C29F-4222-85E7-C852-3C941AE10D56}"/>
          </ac:picMkLst>
        </pc:picChg>
      </pc:sldChg>
      <pc:sldChg chg="addSp modSp ord">
        <pc:chgData name="Sebastian, Anjali" userId="S::asebastian@seattleu.edu::c75a1a80-7bb0-4f53-985e-6d84c22afa41" providerId="AD" clId="Web-{5571B454-DA6B-4CC6-B734-CCE1E4499A5B}" dt="2022-06-07T04:32:17.897" v="820" actId="1076"/>
        <pc:sldMkLst>
          <pc:docMk/>
          <pc:sldMk cId="3366078931" sldId="318"/>
        </pc:sldMkLst>
        <pc:spChg chg="mod">
          <ac:chgData name="Sebastian, Anjali" userId="S::asebastian@seattleu.edu::c75a1a80-7bb0-4f53-985e-6d84c22afa41" providerId="AD" clId="Web-{5571B454-DA6B-4CC6-B734-CCE1E4499A5B}" dt="2022-06-07T04:32:03.101" v="816" actId="1076"/>
          <ac:spMkLst>
            <pc:docMk/>
            <pc:sldMk cId="3366078931" sldId="318"/>
            <ac:spMk id="2" creationId="{B0DC82FE-6D86-08CF-3DF2-942C51A35D4B}"/>
          </ac:spMkLst>
        </pc:spChg>
        <pc:spChg chg="mod">
          <ac:chgData name="Sebastian, Anjali" userId="S::asebastian@seattleu.edu::c75a1a80-7bb0-4f53-985e-6d84c22afa41" providerId="AD" clId="Web-{5571B454-DA6B-4CC6-B734-CCE1E4499A5B}" dt="2022-06-07T04:29:20.742" v="788" actId="1076"/>
          <ac:spMkLst>
            <pc:docMk/>
            <pc:sldMk cId="3366078931" sldId="318"/>
            <ac:spMk id="5" creationId="{FE52C5BE-F50E-9E56-B308-264802436B64}"/>
          </ac:spMkLst>
        </pc:spChg>
        <pc:spChg chg="add mod">
          <ac:chgData name="Sebastian, Anjali" userId="S::asebastian@seattleu.edu::c75a1a80-7bb0-4f53-985e-6d84c22afa41" providerId="AD" clId="Web-{5571B454-DA6B-4CC6-B734-CCE1E4499A5B}" dt="2022-06-07T04:32:11.772" v="819" actId="1076"/>
          <ac:spMkLst>
            <pc:docMk/>
            <pc:sldMk cId="3366078931" sldId="318"/>
            <ac:spMk id="8" creationId="{872CA9A1-24C2-10A0-1536-7B97F7EB3E28}"/>
          </ac:spMkLst>
        </pc:spChg>
        <pc:spChg chg="add mod">
          <ac:chgData name="Sebastian, Anjali" userId="S::asebastian@seattleu.edu::c75a1a80-7bb0-4f53-985e-6d84c22afa41" providerId="AD" clId="Web-{5571B454-DA6B-4CC6-B734-CCE1E4499A5B}" dt="2022-06-07T04:32:17.897" v="820" actId="1076"/>
          <ac:spMkLst>
            <pc:docMk/>
            <pc:sldMk cId="3366078931" sldId="318"/>
            <ac:spMk id="9" creationId="{307C5F7D-D293-12CB-2EBC-D86AAE78E383}"/>
          </ac:spMkLst>
        </pc:spChg>
        <pc:picChg chg="mod">
          <ac:chgData name="Sebastian, Anjali" userId="S::asebastian@seattleu.edu::c75a1a80-7bb0-4f53-985e-6d84c22afa41" providerId="AD" clId="Web-{5571B454-DA6B-4CC6-B734-CCE1E4499A5B}" dt="2022-06-07T04:31:53.569" v="814" actId="1076"/>
          <ac:picMkLst>
            <pc:docMk/>
            <pc:sldMk cId="3366078931" sldId="318"/>
            <ac:picMk id="3" creationId="{BCEB99FD-B408-8BB5-A092-96821157602C}"/>
          </ac:picMkLst>
        </pc:picChg>
        <pc:picChg chg="add mod">
          <ac:chgData name="Sebastian, Anjali" userId="S::asebastian@seattleu.edu::c75a1a80-7bb0-4f53-985e-6d84c22afa41" providerId="AD" clId="Web-{5571B454-DA6B-4CC6-B734-CCE1E4499A5B}" dt="2022-06-07T04:32:07.726" v="817" actId="1076"/>
          <ac:picMkLst>
            <pc:docMk/>
            <pc:sldMk cId="3366078931" sldId="318"/>
            <ac:picMk id="6" creationId="{49F6559E-B7BD-D53B-A5A2-5614D7B207D4}"/>
          </ac:picMkLst>
        </pc:picChg>
        <pc:picChg chg="add mod">
          <ac:chgData name="Sebastian, Anjali" userId="S::asebastian@seattleu.edu::c75a1a80-7bb0-4f53-985e-6d84c22afa41" providerId="AD" clId="Web-{5571B454-DA6B-4CC6-B734-CCE1E4499A5B}" dt="2022-06-07T04:32:08.288" v="818" actId="1076"/>
          <ac:picMkLst>
            <pc:docMk/>
            <pc:sldMk cId="3366078931" sldId="318"/>
            <ac:picMk id="7" creationId="{462C24D0-D20D-A46E-B57A-8D32679C9CA0}"/>
          </ac:picMkLst>
        </pc:picChg>
      </pc:sldChg>
      <pc:sldChg chg="modSp ord">
        <pc:chgData name="Sebastian, Anjali" userId="S::asebastian@seattleu.edu::c75a1a80-7bb0-4f53-985e-6d84c22afa41" providerId="AD" clId="Web-{5571B454-DA6B-4CC6-B734-CCE1E4499A5B}" dt="2022-06-07T04:14:15.858" v="426"/>
        <pc:sldMkLst>
          <pc:docMk/>
          <pc:sldMk cId="609229492" sldId="319"/>
        </pc:sldMkLst>
        <pc:spChg chg="mod">
          <ac:chgData name="Sebastian, Anjali" userId="S::asebastian@seattleu.edu::c75a1a80-7bb0-4f53-985e-6d84c22afa41" providerId="AD" clId="Web-{5571B454-DA6B-4CC6-B734-CCE1E4499A5B}" dt="2022-06-07T03:44:40.713" v="195" actId="1076"/>
          <ac:spMkLst>
            <pc:docMk/>
            <pc:sldMk cId="609229492" sldId="319"/>
            <ac:spMk id="2" creationId="{7E930554-E7E6-E919-9337-EDBEE34195F3}"/>
          </ac:spMkLst>
        </pc:spChg>
      </pc:sldChg>
      <pc:sldChg chg="ord">
        <pc:chgData name="Sebastian, Anjali" userId="S::asebastian@seattleu.edu::c75a1a80-7bb0-4f53-985e-6d84c22afa41" providerId="AD" clId="Web-{5571B454-DA6B-4CC6-B734-CCE1E4499A5B}" dt="2022-06-07T04:14:18.061" v="427"/>
        <pc:sldMkLst>
          <pc:docMk/>
          <pc:sldMk cId="3876349955" sldId="324"/>
        </pc:sldMkLst>
      </pc:sldChg>
      <pc:sldChg chg="ord">
        <pc:chgData name="Sebastian, Anjali" userId="S::asebastian@seattleu.edu::c75a1a80-7bb0-4f53-985e-6d84c22afa41" providerId="AD" clId="Web-{5571B454-DA6B-4CC6-B734-CCE1E4499A5B}" dt="2022-06-07T04:31:34.023" v="813"/>
        <pc:sldMkLst>
          <pc:docMk/>
          <pc:sldMk cId="4031461627" sldId="325"/>
        </pc:sldMkLst>
      </pc:sldChg>
      <pc:sldChg chg="ord">
        <pc:chgData name="Sebastian, Anjali" userId="S::asebastian@seattleu.edu::c75a1a80-7bb0-4f53-985e-6d84c22afa41" providerId="AD" clId="Web-{5571B454-DA6B-4CC6-B734-CCE1E4499A5B}" dt="2022-06-07T04:31:34.023" v="812"/>
        <pc:sldMkLst>
          <pc:docMk/>
          <pc:sldMk cId="1123156114" sldId="326"/>
        </pc:sldMkLst>
      </pc:sldChg>
      <pc:sldChg chg="modSp ord">
        <pc:chgData name="Sebastian, Anjali" userId="S::asebastian@seattleu.edu::c75a1a80-7bb0-4f53-985e-6d84c22afa41" providerId="AD" clId="Web-{5571B454-DA6B-4CC6-B734-CCE1E4499A5B}" dt="2022-06-07T04:13:25.108" v="411" actId="20577"/>
        <pc:sldMkLst>
          <pc:docMk/>
          <pc:sldMk cId="997038088" sldId="327"/>
        </pc:sldMkLst>
        <pc:spChg chg="mod">
          <ac:chgData name="Sebastian, Anjali" userId="S::asebastian@seattleu.edu::c75a1a80-7bb0-4f53-985e-6d84c22afa41" providerId="AD" clId="Web-{5571B454-DA6B-4CC6-B734-CCE1E4499A5B}" dt="2022-06-07T04:13:25.108" v="411" actId="20577"/>
          <ac:spMkLst>
            <pc:docMk/>
            <pc:sldMk cId="997038088" sldId="327"/>
            <ac:spMk id="2" creationId="{7613E956-B153-49E9-3513-44937C777DA5}"/>
          </ac:spMkLst>
        </pc:spChg>
      </pc:sldChg>
      <pc:sldChg chg="modSp ord">
        <pc:chgData name="Sebastian, Anjali" userId="S::asebastian@seattleu.edu::c75a1a80-7bb0-4f53-985e-6d84c22afa41" providerId="AD" clId="Web-{5571B454-DA6B-4CC6-B734-CCE1E4499A5B}" dt="2022-06-07T04:04:41.846" v="353" actId="20577"/>
        <pc:sldMkLst>
          <pc:docMk/>
          <pc:sldMk cId="618674018" sldId="328"/>
        </pc:sldMkLst>
        <pc:spChg chg="mod">
          <ac:chgData name="Sebastian, Anjali" userId="S::asebastian@seattleu.edu::c75a1a80-7bb0-4f53-985e-6d84c22afa41" providerId="AD" clId="Web-{5571B454-DA6B-4CC6-B734-CCE1E4499A5B}" dt="2022-06-07T04:04:41.846" v="353" actId="20577"/>
          <ac:spMkLst>
            <pc:docMk/>
            <pc:sldMk cId="618674018" sldId="328"/>
            <ac:spMk id="2" creationId="{1273900D-3102-7E40-E04E-7146940774CB}"/>
          </ac:spMkLst>
        </pc:spChg>
      </pc:sldChg>
      <pc:sldChg chg="new del">
        <pc:chgData name="Sebastian, Anjali" userId="S::asebastian@seattleu.edu::c75a1a80-7bb0-4f53-985e-6d84c22afa41" providerId="AD" clId="Web-{5571B454-DA6B-4CC6-B734-CCE1E4499A5B}" dt="2022-06-07T03:25:11.815" v="1"/>
        <pc:sldMkLst>
          <pc:docMk/>
          <pc:sldMk cId="1297689457" sldId="329"/>
        </pc:sldMkLst>
      </pc:sldChg>
      <pc:sldChg chg="addSp modSp add ord replId">
        <pc:chgData name="Sebastian, Anjali" userId="S::asebastian@seattleu.edu::c75a1a80-7bb0-4f53-985e-6d84c22afa41" providerId="AD" clId="Web-{5571B454-DA6B-4CC6-B734-CCE1E4499A5B}" dt="2022-06-07T04:06:13.486" v="361" actId="20577"/>
        <pc:sldMkLst>
          <pc:docMk/>
          <pc:sldMk cId="1388134578" sldId="329"/>
        </pc:sldMkLst>
        <pc:spChg chg="mod">
          <ac:chgData name="Sebastian, Anjali" userId="S::asebastian@seattleu.edu::c75a1a80-7bb0-4f53-985e-6d84c22afa41" providerId="AD" clId="Web-{5571B454-DA6B-4CC6-B734-CCE1E4499A5B}" dt="2022-06-07T04:06:13.486" v="361" actId="20577"/>
          <ac:spMkLst>
            <pc:docMk/>
            <pc:sldMk cId="1388134578" sldId="329"/>
            <ac:spMk id="2" creationId="{1273900D-3102-7E40-E04E-7146940774CB}"/>
          </ac:spMkLst>
        </pc:spChg>
        <pc:spChg chg="mod">
          <ac:chgData name="Sebastian, Anjali" userId="S::asebastian@seattleu.edu::c75a1a80-7bb0-4f53-985e-6d84c22afa41" providerId="AD" clId="Web-{5571B454-DA6B-4CC6-B734-CCE1E4499A5B}" dt="2022-06-07T04:01:16.347" v="332" actId="20577"/>
          <ac:spMkLst>
            <pc:docMk/>
            <pc:sldMk cId="1388134578" sldId="329"/>
            <ac:spMk id="3" creationId="{DC7DDBA4-A95B-AC50-5411-083B82EAF418}"/>
          </ac:spMkLst>
        </pc:spChg>
        <pc:picChg chg="add mod">
          <ac:chgData name="Sebastian, Anjali" userId="S::asebastian@seattleu.edu::c75a1a80-7bb0-4f53-985e-6d84c22afa41" providerId="AD" clId="Web-{5571B454-DA6B-4CC6-B734-CCE1E4499A5B}" dt="2022-06-07T03:36:32.967" v="92" actId="1076"/>
          <ac:picMkLst>
            <pc:docMk/>
            <pc:sldMk cId="1388134578" sldId="329"/>
            <ac:picMk id="4" creationId="{6BF8A376-4F61-94EC-BA5D-0E7BFFB425A6}"/>
          </ac:picMkLst>
        </pc:picChg>
        <pc:picChg chg="add mod">
          <ac:chgData name="Sebastian, Anjali" userId="S::asebastian@seattleu.edu::c75a1a80-7bb0-4f53-985e-6d84c22afa41" providerId="AD" clId="Web-{5571B454-DA6B-4CC6-B734-CCE1E4499A5B}" dt="2022-06-07T03:36:39.185" v="94" actId="14100"/>
          <ac:picMkLst>
            <pc:docMk/>
            <pc:sldMk cId="1388134578" sldId="329"/>
            <ac:picMk id="5" creationId="{F46B9799-FFA1-FBCF-E215-27C3646A76A4}"/>
          </ac:picMkLst>
        </pc:picChg>
        <pc:picChg chg="add mod">
          <ac:chgData name="Sebastian, Anjali" userId="S::asebastian@seattleu.edu::c75a1a80-7bb0-4f53-985e-6d84c22afa41" providerId="AD" clId="Web-{5571B454-DA6B-4CC6-B734-CCE1E4499A5B}" dt="2022-06-07T03:45:40.322" v="204" actId="1076"/>
          <ac:picMkLst>
            <pc:docMk/>
            <pc:sldMk cId="1388134578" sldId="329"/>
            <ac:picMk id="6" creationId="{452AEBD9-5552-531B-002C-EAF5E9F4CF94}"/>
          </ac:picMkLst>
        </pc:picChg>
        <pc:picChg chg="add mod">
          <ac:chgData name="Sebastian, Anjali" userId="S::asebastian@seattleu.edu::c75a1a80-7bb0-4f53-985e-6d84c22afa41" providerId="AD" clId="Web-{5571B454-DA6B-4CC6-B734-CCE1E4499A5B}" dt="2022-06-07T03:45:16.963" v="196" actId="1076"/>
          <ac:picMkLst>
            <pc:docMk/>
            <pc:sldMk cId="1388134578" sldId="329"/>
            <ac:picMk id="7" creationId="{D2482123-B039-2D30-F7FA-2C35B3C2EBA7}"/>
          </ac:picMkLst>
        </pc:picChg>
      </pc:sldChg>
      <pc:sldChg chg="modSp add del ord replId">
        <pc:chgData name="Sebastian, Anjali" userId="S::asebastian@seattleu.edu::c75a1a80-7bb0-4f53-985e-6d84c22afa41" providerId="AD" clId="Web-{5571B454-DA6B-4CC6-B734-CCE1E4499A5B}" dt="2022-06-07T04:34:32.162" v="829"/>
        <pc:sldMkLst>
          <pc:docMk/>
          <pc:sldMk cId="579801198" sldId="330"/>
        </pc:sldMkLst>
        <pc:spChg chg="mod">
          <ac:chgData name="Sebastian, Anjali" userId="S::asebastian@seattleu.edu::c75a1a80-7bb0-4f53-985e-6d84c22afa41" providerId="AD" clId="Web-{5571B454-DA6B-4CC6-B734-CCE1E4499A5B}" dt="2022-06-07T04:34:27.021" v="828" actId="20577"/>
          <ac:spMkLst>
            <pc:docMk/>
            <pc:sldMk cId="579801198" sldId="330"/>
            <ac:spMk id="3" creationId="{DC7DDBA4-A95B-AC50-5411-083B82EAF418}"/>
          </ac:spMkLst>
        </pc:spChg>
      </pc:sldChg>
      <pc:sldChg chg="delSp modSp add replId">
        <pc:chgData name="Sebastian, Anjali" userId="S::asebastian@seattleu.edu::c75a1a80-7bb0-4f53-985e-6d84c22afa41" providerId="AD" clId="Web-{5571B454-DA6B-4CC6-B734-CCE1E4499A5B}" dt="2022-06-07T04:47:08.157" v="995"/>
        <pc:sldMkLst>
          <pc:docMk/>
          <pc:sldMk cId="1239879202" sldId="330"/>
        </pc:sldMkLst>
        <pc:spChg chg="del">
          <ac:chgData name="Sebastian, Anjali" userId="S::asebastian@seattleu.edu::c75a1a80-7bb0-4f53-985e-6d84c22afa41" providerId="AD" clId="Web-{5571B454-DA6B-4CC6-B734-CCE1E4499A5B}" dt="2022-06-07T04:47:08.157" v="995"/>
          <ac:spMkLst>
            <pc:docMk/>
            <pc:sldMk cId="1239879202" sldId="330"/>
            <ac:spMk id="28" creationId="{97F30E82-B292-EB03-F9B5-05BA77402138}"/>
          </ac:spMkLst>
        </pc:spChg>
        <pc:spChg chg="mod">
          <ac:chgData name="Sebastian, Anjali" userId="S::asebastian@seattleu.edu::c75a1a80-7bb0-4f53-985e-6d84c22afa41" providerId="AD" clId="Web-{5571B454-DA6B-4CC6-B734-CCE1E4499A5B}" dt="2022-06-07T04:36:10.958" v="837" actId="20577"/>
          <ac:spMkLst>
            <pc:docMk/>
            <pc:sldMk cId="1239879202" sldId="330"/>
            <ac:spMk id="313" creationId="{00000000-0000-0000-0000-000000000000}"/>
          </ac:spMkLst>
        </pc:spChg>
        <pc:spChg chg="mod">
          <ac:chgData name="Sebastian, Anjali" userId="S::asebastian@seattleu.edu::c75a1a80-7bb0-4f53-985e-6d84c22afa41" providerId="AD" clId="Web-{5571B454-DA6B-4CC6-B734-CCE1E4499A5B}" dt="2022-06-07T04:40:21.488" v="890" actId="20577"/>
          <ac:spMkLst>
            <pc:docMk/>
            <pc:sldMk cId="1239879202" sldId="330"/>
            <ac:spMk id="315" creationId="{00000000-0000-0000-0000-000000000000}"/>
          </ac:spMkLst>
        </pc:spChg>
        <pc:spChg chg="mod">
          <ac:chgData name="Sebastian, Anjali" userId="S::asebastian@seattleu.edu::c75a1a80-7bb0-4f53-985e-6d84c22afa41" providerId="AD" clId="Web-{5571B454-DA6B-4CC6-B734-CCE1E4499A5B}" dt="2022-06-07T04:45:47.783" v="978" actId="20577"/>
          <ac:spMkLst>
            <pc:docMk/>
            <pc:sldMk cId="1239879202" sldId="330"/>
            <ac:spMk id="317" creationId="{00000000-0000-0000-0000-000000000000}"/>
          </ac:spMkLst>
        </pc:spChg>
        <pc:spChg chg="mod">
          <ac:chgData name="Sebastian, Anjali" userId="S::asebastian@seattleu.edu::c75a1a80-7bb0-4f53-985e-6d84c22afa41" providerId="AD" clId="Web-{5571B454-DA6B-4CC6-B734-CCE1E4499A5B}" dt="2022-06-07T04:45:42.283" v="977" actId="20577"/>
          <ac:spMkLst>
            <pc:docMk/>
            <pc:sldMk cId="1239879202" sldId="330"/>
            <ac:spMk id="321" creationId="{00000000-0000-0000-0000-000000000000}"/>
          </ac:spMkLst>
        </pc:spChg>
        <pc:spChg chg="mod">
          <ac:chgData name="Sebastian, Anjali" userId="S::asebastian@seattleu.edu::c75a1a80-7bb0-4f53-985e-6d84c22afa41" providerId="AD" clId="Web-{5571B454-DA6B-4CC6-B734-CCE1E4499A5B}" dt="2022-06-07T04:46:42.782" v="994" actId="20577"/>
          <ac:spMkLst>
            <pc:docMk/>
            <pc:sldMk cId="1239879202" sldId="330"/>
            <ac:spMk id="323" creationId="{00000000-0000-0000-0000-000000000000}"/>
          </ac:spMkLst>
        </pc:spChg>
      </pc:sldChg>
    </pc:docChg>
  </pc:docChgLst>
  <pc:docChgLst>
    <pc:chgData name="Prabhu, Kruta Arvind" userId="S::kprabhu@seattleu.edu::66fd2ed5-3c46-401c-ae16-7f0aa4810ab7" providerId="AD" clId="Web-{62717AFD-886A-4160-84BB-0A0054896FAD}"/>
    <pc:docChg chg="modSld">
      <pc:chgData name="Prabhu, Kruta Arvind" userId="S::kprabhu@seattleu.edu::66fd2ed5-3c46-401c-ae16-7f0aa4810ab7" providerId="AD" clId="Web-{62717AFD-886A-4160-84BB-0A0054896FAD}" dt="2022-06-06T19:47:08.235" v="484" actId="20577"/>
      <pc:docMkLst>
        <pc:docMk/>
      </pc:docMkLst>
      <pc:sldChg chg="addSp modSp">
        <pc:chgData name="Prabhu, Kruta Arvind" userId="S::kprabhu@seattleu.edu::66fd2ed5-3c46-401c-ae16-7f0aa4810ab7" providerId="AD" clId="Web-{62717AFD-886A-4160-84BB-0A0054896FAD}" dt="2022-06-06T19:47:08.235" v="484" actId="20577"/>
        <pc:sldMkLst>
          <pc:docMk/>
          <pc:sldMk cId="2780474177" sldId="317"/>
        </pc:sldMkLst>
        <pc:spChg chg="add mod">
          <ac:chgData name="Prabhu, Kruta Arvind" userId="S::kprabhu@seattleu.edu::66fd2ed5-3c46-401c-ae16-7f0aa4810ab7" providerId="AD" clId="Web-{62717AFD-886A-4160-84BB-0A0054896FAD}" dt="2022-06-06T19:47:08.235" v="484" actId="20577"/>
          <ac:spMkLst>
            <pc:docMk/>
            <pc:sldMk cId="2780474177" sldId="317"/>
            <ac:spMk id="3" creationId="{95D836F1-C136-2488-D42B-8411D237C7C0}"/>
          </ac:spMkLst>
        </pc:spChg>
      </pc:sldChg>
      <pc:sldChg chg="addSp modSp">
        <pc:chgData name="Prabhu, Kruta Arvind" userId="S::kprabhu@seattleu.edu::66fd2ed5-3c46-401c-ae16-7f0aa4810ab7" providerId="AD" clId="Web-{62717AFD-886A-4160-84BB-0A0054896FAD}" dt="2022-06-06T19:39:26.081" v="5" actId="1076"/>
        <pc:sldMkLst>
          <pc:docMk/>
          <pc:sldMk cId="3366078931" sldId="318"/>
        </pc:sldMkLst>
        <pc:picChg chg="add mod">
          <ac:chgData name="Prabhu, Kruta Arvind" userId="S::kprabhu@seattleu.edu::66fd2ed5-3c46-401c-ae16-7f0aa4810ab7" providerId="AD" clId="Web-{62717AFD-886A-4160-84BB-0A0054896FAD}" dt="2022-06-06T19:39:26.081" v="5" actId="1076"/>
          <ac:picMkLst>
            <pc:docMk/>
            <pc:sldMk cId="3366078931" sldId="318"/>
            <ac:picMk id="3" creationId="{BCEB99FD-B408-8BB5-A092-96821157602C}"/>
          </ac:picMkLst>
        </pc:picChg>
      </pc:sldChg>
      <pc:sldChg chg="addSp modSp">
        <pc:chgData name="Prabhu, Kruta Arvind" userId="S::kprabhu@seattleu.edu::66fd2ed5-3c46-401c-ae16-7f0aa4810ab7" providerId="AD" clId="Web-{62717AFD-886A-4160-84BB-0A0054896FAD}" dt="2022-06-06T19:38:29.878" v="2" actId="14100"/>
        <pc:sldMkLst>
          <pc:docMk/>
          <pc:sldMk cId="609229492" sldId="319"/>
        </pc:sldMkLst>
        <pc:picChg chg="add mod">
          <ac:chgData name="Prabhu, Kruta Arvind" userId="S::kprabhu@seattleu.edu::66fd2ed5-3c46-401c-ae16-7f0aa4810ab7" providerId="AD" clId="Web-{62717AFD-886A-4160-84BB-0A0054896FAD}" dt="2022-06-06T19:38:29.878" v="2" actId="14100"/>
          <ac:picMkLst>
            <pc:docMk/>
            <pc:sldMk cId="609229492" sldId="319"/>
            <ac:picMk id="3" creationId="{5D7B0081-497C-58C6-FCA3-0512CA05C899}"/>
          </ac:picMkLst>
        </pc:picChg>
      </pc:sldChg>
    </pc:docChg>
  </pc:docChgLst>
  <pc:docChgLst>
    <pc:chgData name="Jeffreys, Zachary" userId="S::zjeffreys@seattleu.edu::c906f89c-2940-40b7-b97a-f4764ca3677f" providerId="AD" clId="Web-{32DD77B4-E7C8-4778-B93C-186D4168774D}"/>
    <pc:docChg chg="modSld">
      <pc:chgData name="Jeffreys, Zachary" userId="S::zjeffreys@seattleu.edu::c906f89c-2940-40b7-b97a-f4764ca3677f" providerId="AD" clId="Web-{32DD77B4-E7C8-4778-B93C-186D4168774D}" dt="2022-05-31T02:16:38.222" v="20" actId="1076"/>
      <pc:docMkLst>
        <pc:docMk/>
      </pc:docMkLst>
      <pc:sldChg chg="addSp delSp modSp">
        <pc:chgData name="Jeffreys, Zachary" userId="S::zjeffreys@seattleu.edu::c906f89c-2940-40b7-b97a-f4764ca3677f" providerId="AD" clId="Web-{32DD77B4-E7C8-4778-B93C-186D4168774D}" dt="2022-05-31T02:16:38.222" v="20" actId="1076"/>
        <pc:sldMkLst>
          <pc:docMk/>
          <pc:sldMk cId="3734289045" sldId="309"/>
        </pc:sldMkLst>
        <pc:spChg chg="del mod">
          <ac:chgData name="Jeffreys, Zachary" userId="S::zjeffreys@seattleu.edu::c906f89c-2940-40b7-b97a-f4764ca3677f" providerId="AD" clId="Web-{32DD77B4-E7C8-4778-B93C-186D4168774D}" dt="2022-05-31T02:16:07.644" v="9"/>
          <ac:spMkLst>
            <pc:docMk/>
            <pc:sldMk cId="3734289045" sldId="309"/>
            <ac:spMk id="2" creationId="{B9281C98-AA7A-0F89-0E1F-332DEC275BD9}"/>
          </ac:spMkLst>
        </pc:spChg>
        <pc:spChg chg="del">
          <ac:chgData name="Jeffreys, Zachary" userId="S::zjeffreys@seattleu.edu::c906f89c-2940-40b7-b97a-f4764ca3677f" providerId="AD" clId="Web-{32DD77B4-E7C8-4778-B93C-186D4168774D}" dt="2022-05-31T02:16:07.676" v="10"/>
          <ac:spMkLst>
            <pc:docMk/>
            <pc:sldMk cId="3734289045" sldId="309"/>
            <ac:spMk id="3" creationId="{6F4A6371-9DCE-654E-4D67-D9E81523C3F7}"/>
          </ac:spMkLst>
        </pc:spChg>
        <pc:spChg chg="del mod">
          <ac:chgData name="Jeffreys, Zachary" userId="S::zjeffreys@seattleu.edu::c906f89c-2940-40b7-b97a-f4764ca3677f" providerId="AD" clId="Web-{32DD77B4-E7C8-4778-B93C-186D4168774D}" dt="2022-05-31T02:15:41.832" v="4"/>
          <ac:spMkLst>
            <pc:docMk/>
            <pc:sldMk cId="3734289045" sldId="309"/>
            <ac:spMk id="7" creationId="{D8DC02B8-F540-BABC-E721-653AD0C38C54}"/>
          </ac:spMkLst>
        </pc:spChg>
        <pc:spChg chg="mod">
          <ac:chgData name="Jeffreys, Zachary" userId="S::zjeffreys@seattleu.edu::c906f89c-2940-40b7-b97a-f4764ca3677f" providerId="AD" clId="Web-{32DD77B4-E7C8-4778-B93C-186D4168774D}" dt="2022-05-31T02:16:38.222" v="20" actId="1076"/>
          <ac:spMkLst>
            <pc:docMk/>
            <pc:sldMk cId="3734289045" sldId="309"/>
            <ac:spMk id="8" creationId="{41FD03D5-1911-A0EC-C64C-4EF0E20BDB01}"/>
          </ac:spMkLst>
        </pc:spChg>
        <pc:picChg chg="del">
          <ac:chgData name="Jeffreys, Zachary" userId="S::zjeffreys@seattleu.edu::c906f89c-2940-40b7-b97a-f4764ca3677f" providerId="AD" clId="Web-{32DD77B4-E7C8-4778-B93C-186D4168774D}" dt="2022-05-31T02:15:25.722" v="0"/>
          <ac:picMkLst>
            <pc:docMk/>
            <pc:sldMk cId="3734289045" sldId="309"/>
            <ac:picMk id="4" creationId="{1157797C-AAA7-092A-6127-B0CCEDD4C458}"/>
          </ac:picMkLst>
        </pc:picChg>
        <pc:picChg chg="mod">
          <ac:chgData name="Jeffreys, Zachary" userId="S::zjeffreys@seattleu.edu::c906f89c-2940-40b7-b97a-f4764ca3677f" providerId="AD" clId="Web-{32DD77B4-E7C8-4778-B93C-186D4168774D}" dt="2022-05-31T02:16:32.550" v="18" actId="1076"/>
          <ac:picMkLst>
            <pc:docMk/>
            <pc:sldMk cId="3734289045" sldId="309"/>
            <ac:picMk id="5" creationId="{3D52418D-44E6-6572-9EBA-BAA6064B4916}"/>
          </ac:picMkLst>
        </pc:picChg>
        <pc:picChg chg="del">
          <ac:chgData name="Jeffreys, Zachary" userId="S::zjeffreys@seattleu.edu::c906f89c-2940-40b7-b97a-f4764ca3677f" providerId="AD" clId="Web-{32DD77B4-E7C8-4778-B93C-186D4168774D}" dt="2022-05-31T02:15:58.660" v="6"/>
          <ac:picMkLst>
            <pc:docMk/>
            <pc:sldMk cId="3734289045" sldId="309"/>
            <ac:picMk id="6" creationId="{22093844-B235-4683-F3AC-7FD70458ACEB}"/>
          </ac:picMkLst>
        </pc:picChg>
        <pc:picChg chg="add mod">
          <ac:chgData name="Jeffreys, Zachary" userId="S::zjeffreys@seattleu.edu::c906f89c-2940-40b7-b97a-f4764ca3677f" providerId="AD" clId="Web-{32DD77B4-E7C8-4778-B93C-186D4168774D}" dt="2022-05-31T02:16:38.160" v="19" actId="1076"/>
          <ac:picMkLst>
            <pc:docMk/>
            <pc:sldMk cId="3734289045" sldId="309"/>
            <ac:picMk id="9" creationId="{D9611C9B-0AF8-2C90-D8E3-60CEF4795E33}"/>
          </ac:picMkLst>
        </pc:picChg>
      </pc:sldChg>
    </pc:docChg>
  </pc:docChgLst>
  <pc:docChgLst>
    <pc:chgData name="Sebastian, Anjali" userId="S::asebastian@seattleu.edu::c75a1a80-7bb0-4f53-985e-6d84c22afa41" providerId="AD" clId="Web-{49F7D77D-6148-4BEA-BEBC-D8C55C418A81}"/>
    <pc:docChg chg="addSld modSld sldOrd">
      <pc:chgData name="Sebastian, Anjali" userId="S::asebastian@seattleu.edu::c75a1a80-7bb0-4f53-985e-6d84c22afa41" providerId="AD" clId="Web-{49F7D77D-6148-4BEA-BEBC-D8C55C418A81}" dt="2022-06-07T00:41:42.165" v="639" actId="1076"/>
      <pc:docMkLst>
        <pc:docMk/>
      </pc:docMkLst>
      <pc:sldChg chg="modSp">
        <pc:chgData name="Sebastian, Anjali" userId="S::asebastian@seattleu.edu::c75a1a80-7bb0-4f53-985e-6d84c22afa41" providerId="AD" clId="Web-{49F7D77D-6148-4BEA-BEBC-D8C55C418A81}" dt="2022-06-07T00:09:13.903" v="390" actId="20577"/>
        <pc:sldMkLst>
          <pc:docMk/>
          <pc:sldMk cId="3734289045" sldId="309"/>
        </pc:sldMkLst>
        <pc:spChg chg="mod">
          <ac:chgData name="Sebastian, Anjali" userId="S::asebastian@seattleu.edu::c75a1a80-7bb0-4f53-985e-6d84c22afa41" providerId="AD" clId="Web-{49F7D77D-6148-4BEA-BEBC-D8C55C418A81}" dt="2022-06-07T00:09:13.903" v="390" actId="20577"/>
          <ac:spMkLst>
            <pc:docMk/>
            <pc:sldMk cId="3734289045" sldId="309"/>
            <ac:spMk id="5" creationId="{8B6ABC04-4444-BC20-A71A-D908DEAB06DF}"/>
          </ac:spMkLst>
        </pc:spChg>
        <pc:spChg chg="mod">
          <ac:chgData name="Sebastian, Anjali" userId="S::asebastian@seattleu.edu::c75a1a80-7bb0-4f53-985e-6d84c22afa41" providerId="AD" clId="Web-{49F7D77D-6148-4BEA-BEBC-D8C55C418A81}" dt="2022-06-07T00:08:01.232" v="378" actId="1076"/>
          <ac:spMkLst>
            <pc:docMk/>
            <pc:sldMk cId="3734289045" sldId="309"/>
            <ac:spMk id="6" creationId="{D2A0B2E6-6677-F14F-9643-63FE6E8B2660}"/>
          </ac:spMkLst>
        </pc:spChg>
        <pc:spChg chg="mod">
          <ac:chgData name="Sebastian, Anjali" userId="S::asebastian@seattleu.edu::c75a1a80-7bb0-4f53-985e-6d84c22afa41" providerId="AD" clId="Web-{49F7D77D-6148-4BEA-BEBC-D8C55C418A81}" dt="2022-06-07T00:07:57.873" v="377" actId="1076"/>
          <ac:spMkLst>
            <pc:docMk/>
            <pc:sldMk cId="3734289045" sldId="309"/>
            <ac:spMk id="7" creationId="{1D7CBEDA-1BEA-13AE-C79A-50D51D1D96FB}"/>
          </ac:spMkLst>
        </pc:spChg>
        <pc:spChg chg="mod">
          <ac:chgData name="Sebastian, Anjali" userId="S::asebastian@seattleu.edu::c75a1a80-7bb0-4f53-985e-6d84c22afa41" providerId="AD" clId="Web-{49F7D77D-6148-4BEA-BEBC-D8C55C418A81}" dt="2022-06-07T00:07:53.373" v="376" actId="14100"/>
          <ac:spMkLst>
            <pc:docMk/>
            <pc:sldMk cId="3734289045" sldId="309"/>
            <ac:spMk id="10" creationId="{942297C5-0CA7-614B-576C-D101E9216C84}"/>
          </ac:spMkLst>
        </pc:spChg>
        <pc:spChg chg="mod">
          <ac:chgData name="Sebastian, Anjali" userId="S::asebastian@seattleu.edu::c75a1a80-7bb0-4f53-985e-6d84c22afa41" providerId="AD" clId="Web-{49F7D77D-6148-4BEA-BEBC-D8C55C418A81}" dt="2022-06-06T23:54:18.553" v="12" actId="20577"/>
          <ac:spMkLst>
            <pc:docMk/>
            <pc:sldMk cId="3734289045" sldId="309"/>
            <ac:spMk id="264" creationId="{00000000-0000-0000-0000-000000000000}"/>
          </ac:spMkLst>
        </pc:spChg>
      </pc:sldChg>
      <pc:sldChg chg="addSp delSp modSp">
        <pc:chgData name="Sebastian, Anjali" userId="S::asebastian@seattleu.edu::c75a1a80-7bb0-4f53-985e-6d84c22afa41" providerId="AD" clId="Web-{49F7D77D-6148-4BEA-BEBC-D8C55C418A81}" dt="2022-06-07T00:41:42.165" v="639" actId="1076"/>
        <pc:sldMkLst>
          <pc:docMk/>
          <pc:sldMk cId="2781187953" sldId="310"/>
        </pc:sldMkLst>
        <pc:spChg chg="del mod">
          <ac:chgData name="Sebastian, Anjali" userId="S::asebastian@seattleu.edu::c75a1a80-7bb0-4f53-985e-6d84c22afa41" providerId="AD" clId="Web-{49F7D77D-6148-4BEA-BEBC-D8C55C418A81}" dt="2022-06-06T23:58:58.050" v="48"/>
          <ac:spMkLst>
            <pc:docMk/>
            <pc:sldMk cId="2781187953" sldId="310"/>
            <ac:spMk id="4" creationId="{9FEDC96A-7836-F457-3289-594C4FB55145}"/>
          </ac:spMkLst>
        </pc:spChg>
        <pc:spChg chg="del">
          <ac:chgData name="Sebastian, Anjali" userId="S::asebastian@seattleu.edu::c75a1a80-7bb0-4f53-985e-6d84c22afa41" providerId="AD" clId="Web-{49F7D77D-6148-4BEA-BEBC-D8C55C418A81}" dt="2022-06-06T23:58:50.785" v="46"/>
          <ac:spMkLst>
            <pc:docMk/>
            <pc:sldMk cId="2781187953" sldId="310"/>
            <ac:spMk id="5" creationId="{09F98402-2C49-F6C0-167A-29BF9EF1A637}"/>
          </ac:spMkLst>
        </pc:spChg>
        <pc:spChg chg="del mod">
          <ac:chgData name="Sebastian, Anjali" userId="S::asebastian@seattleu.edu::c75a1a80-7bb0-4f53-985e-6d84c22afa41" providerId="AD" clId="Web-{49F7D77D-6148-4BEA-BEBC-D8C55C418A81}" dt="2022-06-06T23:59:03.128" v="52"/>
          <ac:spMkLst>
            <pc:docMk/>
            <pc:sldMk cId="2781187953" sldId="310"/>
            <ac:spMk id="6" creationId="{77717588-84C3-0588-39E9-B7AEA7A5F09E}"/>
          </ac:spMkLst>
        </pc:spChg>
        <pc:spChg chg="del">
          <ac:chgData name="Sebastian, Anjali" userId="S::asebastian@seattleu.edu::c75a1a80-7bb0-4f53-985e-6d84c22afa41" providerId="AD" clId="Web-{49F7D77D-6148-4BEA-BEBC-D8C55C418A81}" dt="2022-06-06T23:58:58.238" v="49"/>
          <ac:spMkLst>
            <pc:docMk/>
            <pc:sldMk cId="2781187953" sldId="310"/>
            <ac:spMk id="7" creationId="{60F478BE-9FB4-8373-06CC-D616794F987E}"/>
          </ac:spMkLst>
        </pc:spChg>
        <pc:spChg chg="add mod">
          <ac:chgData name="Sebastian, Anjali" userId="S::asebastian@seattleu.edu::c75a1a80-7bb0-4f53-985e-6d84c22afa41" providerId="AD" clId="Web-{49F7D77D-6148-4BEA-BEBC-D8C55C418A81}" dt="2022-06-07T00:24:16.129" v="547" actId="20577"/>
          <ac:spMkLst>
            <pc:docMk/>
            <pc:sldMk cId="2781187953" sldId="310"/>
            <ac:spMk id="9" creationId="{FAE9EB8E-036F-5D58-0A10-C482BF09DF5C}"/>
          </ac:spMkLst>
        </pc:spChg>
        <pc:spChg chg="mod">
          <ac:chgData name="Sebastian, Anjali" userId="S::asebastian@seattleu.edu::c75a1a80-7bb0-4f53-985e-6d84c22afa41" providerId="AD" clId="Web-{49F7D77D-6148-4BEA-BEBC-D8C55C418A81}" dt="2022-06-06T23:53:52.616" v="2" actId="20577"/>
          <ac:spMkLst>
            <pc:docMk/>
            <pc:sldMk cId="2781187953" sldId="310"/>
            <ac:spMk id="264" creationId="{00000000-0000-0000-0000-000000000000}"/>
          </ac:spMkLst>
        </pc:spChg>
        <pc:picChg chg="del">
          <ac:chgData name="Sebastian, Anjali" userId="S::asebastian@seattleu.edu::c75a1a80-7bb0-4f53-985e-6d84c22afa41" providerId="AD" clId="Web-{49F7D77D-6148-4BEA-BEBC-D8C55C418A81}" dt="2022-06-06T23:54:35.928" v="13"/>
          <ac:picMkLst>
            <pc:docMk/>
            <pc:sldMk cId="2781187953" sldId="310"/>
            <ac:picMk id="2" creationId="{0BE78E58-68A8-E40F-1844-BB4614ACFD4A}"/>
          </ac:picMkLst>
        </pc:picChg>
        <pc:picChg chg="add mod">
          <ac:chgData name="Sebastian, Anjali" userId="S::asebastian@seattleu.edu::c75a1a80-7bb0-4f53-985e-6d84c22afa41" providerId="AD" clId="Web-{49F7D77D-6148-4BEA-BEBC-D8C55C418A81}" dt="2022-06-07T00:28:04.048" v="574" actId="1076"/>
          <ac:picMkLst>
            <pc:docMk/>
            <pc:sldMk cId="2781187953" sldId="310"/>
            <ac:picMk id="3" creationId="{50BFD710-F228-EA9B-EE54-811AE661054A}"/>
          </ac:picMkLst>
        </pc:picChg>
        <pc:picChg chg="add mod">
          <ac:chgData name="Sebastian, Anjali" userId="S::asebastian@seattleu.edu::c75a1a80-7bb0-4f53-985e-6d84c22afa41" providerId="AD" clId="Web-{49F7D77D-6148-4BEA-BEBC-D8C55C418A81}" dt="2022-06-07T00:28:21.595" v="578" actId="1076"/>
          <ac:picMkLst>
            <pc:docMk/>
            <pc:sldMk cId="2781187953" sldId="310"/>
            <ac:picMk id="10" creationId="{D8454EB8-96C0-F5B7-7A5B-73528602F36E}"/>
          </ac:picMkLst>
        </pc:picChg>
        <pc:picChg chg="add mod">
          <ac:chgData name="Sebastian, Anjali" userId="S::asebastian@seattleu.edu::c75a1a80-7bb0-4f53-985e-6d84c22afa41" providerId="AD" clId="Web-{49F7D77D-6148-4BEA-BEBC-D8C55C418A81}" dt="2022-06-07T00:41:42.165" v="639" actId="1076"/>
          <ac:picMkLst>
            <pc:docMk/>
            <pc:sldMk cId="2781187953" sldId="310"/>
            <ac:picMk id="11" creationId="{0D3D8C4A-59FE-D0EA-D966-83B4D0E9AB88}"/>
          </ac:picMkLst>
        </pc:picChg>
        <pc:picChg chg="add mod">
          <ac:chgData name="Sebastian, Anjali" userId="S::asebastian@seattleu.edu::c75a1a80-7bb0-4f53-985e-6d84c22afa41" providerId="AD" clId="Web-{49F7D77D-6148-4BEA-BEBC-D8C55C418A81}" dt="2022-06-07T00:41:42.056" v="638" actId="1076"/>
          <ac:picMkLst>
            <pc:docMk/>
            <pc:sldMk cId="2781187953" sldId="310"/>
            <ac:picMk id="12" creationId="{30C6EA98-2F8D-C28F-1971-BC095AD47F94}"/>
          </ac:picMkLst>
        </pc:picChg>
        <pc:cxnChg chg="add del">
          <ac:chgData name="Sebastian, Anjali" userId="S::asebastian@seattleu.edu::c75a1a80-7bb0-4f53-985e-6d84c22afa41" providerId="AD" clId="Web-{49F7D77D-6148-4BEA-BEBC-D8C55C418A81}" dt="2022-06-07T00:28:44.876" v="580"/>
          <ac:cxnSpMkLst>
            <pc:docMk/>
            <pc:sldMk cId="2781187953" sldId="310"/>
            <ac:cxnSpMk id="13" creationId="{DCCDBB0C-22C3-1C53-FE7A-49650BB878F3}"/>
          </ac:cxnSpMkLst>
        </pc:cxnChg>
        <pc:cxnChg chg="add">
          <ac:chgData name="Sebastian, Anjali" userId="S::asebastian@seattleu.edu::c75a1a80-7bb0-4f53-985e-6d84c22afa41" providerId="AD" clId="Web-{49F7D77D-6148-4BEA-BEBC-D8C55C418A81}" dt="2022-06-07T00:28:49.704" v="581"/>
          <ac:cxnSpMkLst>
            <pc:docMk/>
            <pc:sldMk cId="2781187953" sldId="310"/>
            <ac:cxnSpMk id="14" creationId="{DBC7568D-76DD-5977-7886-290B53546DD5}"/>
          </ac:cxnSpMkLst>
        </pc:cxnChg>
      </pc:sldChg>
      <pc:sldChg chg="addSp modSp ord">
        <pc:chgData name="Sebastian, Anjali" userId="S::asebastian@seattleu.edu::c75a1a80-7bb0-4f53-985e-6d84c22afa41" providerId="AD" clId="Web-{49F7D77D-6148-4BEA-BEBC-D8C55C418A81}" dt="2022-06-07T00:41:26.791" v="636" actId="20577"/>
        <pc:sldMkLst>
          <pc:docMk/>
          <pc:sldMk cId="3628232631" sldId="313"/>
        </pc:sldMkLst>
        <pc:spChg chg="add mod">
          <ac:chgData name="Sebastian, Anjali" userId="S::asebastian@seattleu.edu::c75a1a80-7bb0-4f53-985e-6d84c22afa41" providerId="AD" clId="Web-{49F7D77D-6148-4BEA-BEBC-D8C55C418A81}" dt="2022-06-07T00:35:56.169" v="620" actId="20577"/>
          <ac:spMkLst>
            <pc:docMk/>
            <pc:sldMk cId="3628232631" sldId="313"/>
            <ac:spMk id="3" creationId="{A749FCBA-9A00-3822-BF56-382BE766537A}"/>
          </ac:spMkLst>
        </pc:spChg>
        <pc:spChg chg="add mod">
          <ac:chgData name="Sebastian, Anjali" userId="S::asebastian@seattleu.edu::c75a1a80-7bb0-4f53-985e-6d84c22afa41" providerId="AD" clId="Web-{49F7D77D-6148-4BEA-BEBC-D8C55C418A81}" dt="2022-06-07T00:41:26.791" v="636" actId="20577"/>
          <ac:spMkLst>
            <pc:docMk/>
            <pc:sldMk cId="3628232631" sldId="313"/>
            <ac:spMk id="4" creationId="{4BAEA8A7-8677-3289-7FCA-A4B9C1CE24D2}"/>
          </ac:spMkLst>
        </pc:spChg>
      </pc:sldChg>
      <pc:sldChg chg="modSp">
        <pc:chgData name="Sebastian, Anjali" userId="S::asebastian@seattleu.edu::c75a1a80-7bb0-4f53-985e-6d84c22afa41" providerId="AD" clId="Web-{49F7D77D-6148-4BEA-BEBC-D8C55C418A81}" dt="2022-06-07T00:32:40.155" v="603" actId="1076"/>
        <pc:sldMkLst>
          <pc:docMk/>
          <pc:sldMk cId="2780474177" sldId="317"/>
        </pc:sldMkLst>
        <pc:spChg chg="mod">
          <ac:chgData name="Sebastian, Anjali" userId="S::asebastian@seattleu.edu::c75a1a80-7bb0-4f53-985e-6d84c22afa41" providerId="AD" clId="Web-{49F7D77D-6148-4BEA-BEBC-D8C55C418A81}" dt="2022-06-07T00:32:25.718" v="600" actId="20577"/>
          <ac:spMkLst>
            <pc:docMk/>
            <pc:sldMk cId="2780474177" sldId="317"/>
            <ac:spMk id="2" creationId="{374B15A2-A75A-EC2C-AA67-DE2CFF251148}"/>
          </ac:spMkLst>
        </pc:spChg>
        <pc:spChg chg="mod">
          <ac:chgData name="Sebastian, Anjali" userId="S::asebastian@seattleu.edu::c75a1a80-7bb0-4f53-985e-6d84c22afa41" providerId="AD" clId="Web-{49F7D77D-6148-4BEA-BEBC-D8C55C418A81}" dt="2022-06-07T00:32:40.155" v="603" actId="1076"/>
          <ac:spMkLst>
            <pc:docMk/>
            <pc:sldMk cId="2780474177" sldId="317"/>
            <ac:spMk id="3" creationId="{95D836F1-C136-2488-D42B-8411D237C7C0}"/>
          </ac:spMkLst>
        </pc:spChg>
      </pc:sldChg>
      <pc:sldChg chg="add replId">
        <pc:chgData name="Sebastian, Anjali" userId="S::asebastian@seattleu.edu::c75a1a80-7bb0-4f53-985e-6d84c22afa41" providerId="AD" clId="Web-{49F7D77D-6148-4BEA-BEBC-D8C55C418A81}" dt="2022-06-06T23:51:17.398" v="0"/>
        <pc:sldMkLst>
          <pc:docMk/>
          <pc:sldMk cId="4207126633" sldId="320"/>
        </pc:sldMkLst>
      </pc:sldChg>
    </pc:docChg>
  </pc:docChgLst>
  <pc:docChgLst>
    <pc:chgData name="Jeffreys, Zachary" userId="S::zjeffreys@seattleu.edu::c906f89c-2940-40b7-b97a-f4764ca3677f" providerId="AD" clId="Web-{FCC82C9D-D217-475F-85FC-799EAEAF5A57}"/>
    <pc:docChg chg="modSld">
      <pc:chgData name="Jeffreys, Zachary" userId="S::zjeffreys@seattleu.edu::c906f89c-2940-40b7-b97a-f4764ca3677f" providerId="AD" clId="Web-{FCC82C9D-D217-475F-85FC-799EAEAF5A57}" dt="2022-05-31T00:49:28.923" v="134" actId="1076"/>
      <pc:docMkLst>
        <pc:docMk/>
      </pc:docMkLst>
      <pc:sldChg chg="addSp delSp modSp">
        <pc:chgData name="Jeffreys, Zachary" userId="S::zjeffreys@seattleu.edu::c906f89c-2940-40b7-b97a-f4764ca3677f" providerId="AD" clId="Web-{FCC82C9D-D217-475F-85FC-799EAEAF5A57}" dt="2022-05-31T00:49:28.923" v="134" actId="1076"/>
        <pc:sldMkLst>
          <pc:docMk/>
          <pc:sldMk cId="3734289045" sldId="309"/>
        </pc:sldMkLst>
        <pc:spChg chg="add del mod">
          <ac:chgData name="Jeffreys, Zachary" userId="S::zjeffreys@seattleu.edu::c906f89c-2940-40b7-b97a-f4764ca3677f" providerId="AD" clId="Web-{FCC82C9D-D217-475F-85FC-799EAEAF5A57}" dt="2022-05-31T00:48:30.627" v="108"/>
          <ac:spMkLst>
            <pc:docMk/>
            <pc:sldMk cId="3734289045" sldId="309"/>
            <ac:spMk id="3" creationId="{2AB2D346-7675-DF33-1BB8-32E9BB4F411B}"/>
          </ac:spMkLst>
        </pc:spChg>
        <pc:spChg chg="mod">
          <ac:chgData name="Jeffreys, Zachary" userId="S::zjeffreys@seattleu.edu::c906f89c-2940-40b7-b97a-f4764ca3677f" providerId="AD" clId="Web-{FCC82C9D-D217-475F-85FC-799EAEAF5A57}" dt="2022-05-31T00:48:17.486" v="104" actId="20577"/>
          <ac:spMkLst>
            <pc:docMk/>
            <pc:sldMk cId="3734289045" sldId="309"/>
            <ac:spMk id="264" creationId="{00000000-0000-0000-0000-000000000000}"/>
          </ac:spMkLst>
        </pc:spChg>
        <pc:spChg chg="del mod">
          <ac:chgData name="Jeffreys, Zachary" userId="S::zjeffreys@seattleu.edu::c906f89c-2940-40b7-b97a-f4764ca3677f" providerId="AD" clId="Web-{FCC82C9D-D217-475F-85FC-799EAEAF5A57}" dt="2022-05-31T00:47:30.877" v="98"/>
          <ac:spMkLst>
            <pc:docMk/>
            <pc:sldMk cId="3734289045" sldId="309"/>
            <ac:spMk id="265" creationId="{00000000-0000-0000-0000-000000000000}"/>
          </ac:spMkLst>
        </pc:spChg>
        <pc:picChg chg="add mod">
          <ac:chgData name="Jeffreys, Zachary" userId="S::zjeffreys@seattleu.edu::c906f89c-2940-40b7-b97a-f4764ca3677f" providerId="AD" clId="Web-{FCC82C9D-D217-475F-85FC-799EAEAF5A57}" dt="2022-05-31T00:49:28.923" v="134" actId="1076"/>
          <ac:picMkLst>
            <pc:docMk/>
            <pc:sldMk cId="3734289045" sldId="309"/>
            <ac:picMk id="4" creationId="{1157797C-AAA7-092A-6127-B0CCEDD4C458}"/>
          </ac:picMkLst>
        </pc:picChg>
        <pc:picChg chg="add mod">
          <ac:chgData name="Jeffreys, Zachary" userId="S::zjeffreys@seattleu.edu::c906f89c-2940-40b7-b97a-f4764ca3677f" providerId="AD" clId="Web-{FCC82C9D-D217-475F-85FC-799EAEAF5A57}" dt="2022-05-31T00:49:28.111" v="133" actId="1076"/>
          <ac:picMkLst>
            <pc:docMk/>
            <pc:sldMk cId="3734289045" sldId="309"/>
            <ac:picMk id="5" creationId="{3D52418D-44E6-6572-9EBA-BAA6064B4916}"/>
          </ac:picMkLst>
        </pc:picChg>
        <pc:picChg chg="add mod">
          <ac:chgData name="Jeffreys, Zachary" userId="S::zjeffreys@seattleu.edu::c906f89c-2940-40b7-b97a-f4764ca3677f" providerId="AD" clId="Web-{FCC82C9D-D217-475F-85FC-799EAEAF5A57}" dt="2022-05-31T00:49:28.017" v="132" actId="1076"/>
          <ac:picMkLst>
            <pc:docMk/>
            <pc:sldMk cId="3734289045" sldId="309"/>
            <ac:picMk id="6" creationId="{22093844-B235-4683-F3AC-7FD70458ACEB}"/>
          </ac:picMkLst>
        </pc:picChg>
      </pc:sldChg>
      <pc:sldChg chg="addSp modSp">
        <pc:chgData name="Jeffreys, Zachary" userId="S::zjeffreys@seattleu.edu::c906f89c-2940-40b7-b97a-f4764ca3677f" providerId="AD" clId="Web-{FCC82C9D-D217-475F-85FC-799EAEAF5A57}" dt="2022-05-31T00:46:02.330" v="89" actId="20577"/>
        <pc:sldMkLst>
          <pc:docMk/>
          <pc:sldMk cId="2781187953" sldId="310"/>
        </pc:sldMkLst>
        <pc:spChg chg="add mod">
          <ac:chgData name="Jeffreys, Zachary" userId="S::zjeffreys@seattleu.edu::c906f89c-2940-40b7-b97a-f4764ca3677f" providerId="AD" clId="Web-{FCC82C9D-D217-475F-85FC-799EAEAF5A57}" dt="2022-05-31T00:45:23.908" v="82" actId="20577"/>
          <ac:spMkLst>
            <pc:docMk/>
            <pc:sldMk cId="2781187953" sldId="310"/>
            <ac:spMk id="2" creationId="{9EE6A544-110A-CCE4-2744-FF2852370B46}"/>
          </ac:spMkLst>
        </pc:spChg>
        <pc:spChg chg="mod">
          <ac:chgData name="Jeffreys, Zachary" userId="S::zjeffreys@seattleu.edu::c906f89c-2940-40b7-b97a-f4764ca3677f" providerId="AD" clId="Web-{FCC82C9D-D217-475F-85FC-799EAEAF5A57}" dt="2022-05-31T00:43:39.189" v="31" actId="20577"/>
          <ac:spMkLst>
            <pc:docMk/>
            <pc:sldMk cId="2781187953" sldId="310"/>
            <ac:spMk id="264" creationId="{00000000-0000-0000-0000-000000000000}"/>
          </ac:spMkLst>
        </pc:spChg>
        <pc:spChg chg="mod">
          <ac:chgData name="Jeffreys, Zachary" userId="S::zjeffreys@seattleu.edu::c906f89c-2940-40b7-b97a-f4764ca3677f" providerId="AD" clId="Web-{FCC82C9D-D217-475F-85FC-799EAEAF5A57}" dt="2022-05-31T00:46:02.330" v="89" actId="20577"/>
          <ac:spMkLst>
            <pc:docMk/>
            <pc:sldMk cId="2781187953" sldId="310"/>
            <ac:spMk id="265" creationId="{00000000-0000-0000-0000-000000000000}"/>
          </ac:spMkLst>
        </pc:spChg>
      </pc:sldChg>
    </pc:docChg>
  </pc:docChgLst>
</pc:chgInfo>
</file>

<file path=ppt/comments/modernComment_13F_24501A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381A0B-9562-4EB8-ACC9-E82019B9A882}" authorId="{8320F326-E4A7-058D-1C2C-1E113FA8597C}" created="2022-06-07T05:15:24.061">
    <pc:sldMkLst xmlns:pc="http://schemas.microsoft.com/office/powerpoint/2013/main/command">
      <pc:docMk/>
      <pc:sldMk cId="609229492" sldId="319"/>
    </pc:sldMkLst>
    <p188:txBody>
      <a:bodyPr/>
      <a:lstStyle/>
      <a:p>
        <a:r>
          <a:rPr lang="en-US"/>
          <a:t>[@Prabhu, Kruta Arvind] to your question in chat, id say either move the last slide or remove it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596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6b4090b72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6b4090b72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417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2308fec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2308feca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136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2308fec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2308feca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2308fec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2308feca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48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2308fec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2308feca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095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2308fec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2308feca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757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f7a052d43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9f7a052d43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529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f7a052d43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9f7a052d43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775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f7a052d43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9f7a052d43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622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2308fec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2308feca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350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eb84fbe48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eb84fbe48_2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f5384933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f5384933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380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2308fec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2308feca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8303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97ac7c98e9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97ac7c98e9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46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2308fec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2308feca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751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2308fec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2308feca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2498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f5384933e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f5384933e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078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f5384933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f5384933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636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f5384933e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8f5384933e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171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96b4090b72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96b4090b72_0_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083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2308fec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2308feca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757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2308feca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2308feca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527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50800" y="1906706"/>
            <a:ext cx="50424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71800" y="2947594"/>
            <a:ext cx="4400400" cy="2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270200" y="687456"/>
            <a:ext cx="873800" cy="1219250"/>
          </a:xfrm>
          <a:custGeom>
            <a:avLst/>
            <a:gdLst/>
            <a:ahLst/>
            <a:cxnLst/>
            <a:rect l="l" t="t" r="r" b="b"/>
            <a:pathLst>
              <a:path w="34952" h="48770" extrusionOk="0">
                <a:moveTo>
                  <a:pt x="34952" y="1"/>
                </a:moveTo>
                <a:lnTo>
                  <a:pt x="1" y="22218"/>
                </a:lnTo>
                <a:lnTo>
                  <a:pt x="34952" y="48770"/>
                </a:lnTo>
                <a:lnTo>
                  <a:pt x="34952" y="1"/>
                </a:lnTo>
                <a:close/>
              </a:path>
            </a:pathLst>
          </a:custGeom>
          <a:gradFill>
            <a:gsLst>
              <a:gs pos="0">
                <a:srgbClr val="DE5926"/>
              </a:gs>
              <a:gs pos="100000">
                <a:srgbClr val="B8481D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797875" y="0"/>
            <a:ext cx="3346125" cy="1601300"/>
          </a:xfrm>
          <a:custGeom>
            <a:avLst/>
            <a:gdLst/>
            <a:ahLst/>
            <a:cxnLst/>
            <a:rect l="l" t="t" r="r" b="b"/>
            <a:pathLst>
              <a:path w="133845" h="64052" extrusionOk="0">
                <a:moveTo>
                  <a:pt x="1" y="0"/>
                </a:moveTo>
                <a:lnTo>
                  <a:pt x="81824" y="62225"/>
                </a:lnTo>
                <a:cubicBezTo>
                  <a:pt x="83425" y="63438"/>
                  <a:pt x="85313" y="64052"/>
                  <a:pt x="87194" y="64052"/>
                </a:cubicBezTo>
                <a:cubicBezTo>
                  <a:pt x="88814" y="64052"/>
                  <a:pt x="90428" y="63597"/>
                  <a:pt x="91849" y="62677"/>
                </a:cubicBezTo>
                <a:lnTo>
                  <a:pt x="133845" y="36035"/>
                </a:lnTo>
                <a:lnTo>
                  <a:pt x="13384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536625" y="0"/>
            <a:ext cx="607375" cy="792500"/>
          </a:xfrm>
          <a:custGeom>
            <a:avLst/>
            <a:gdLst/>
            <a:ahLst/>
            <a:cxnLst/>
            <a:rect l="l" t="t" r="r" b="b"/>
            <a:pathLst>
              <a:path w="24295" h="31700" extrusionOk="0">
                <a:moveTo>
                  <a:pt x="18244" y="0"/>
                </a:moveTo>
                <a:lnTo>
                  <a:pt x="0" y="24746"/>
                </a:lnTo>
                <a:lnTo>
                  <a:pt x="24295" y="31700"/>
                </a:lnTo>
                <a:lnTo>
                  <a:pt x="24295" y="0"/>
                </a:lnTo>
                <a:close/>
              </a:path>
            </a:pathLst>
          </a:custGeom>
          <a:gradFill>
            <a:gsLst>
              <a:gs pos="0">
                <a:srgbClr val="B23363"/>
              </a:gs>
              <a:gs pos="100000">
                <a:srgbClr val="95265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292125" y="0"/>
            <a:ext cx="3700600" cy="846000"/>
          </a:xfrm>
          <a:custGeom>
            <a:avLst/>
            <a:gdLst/>
            <a:ahLst/>
            <a:cxnLst/>
            <a:rect l="l" t="t" r="r" b="b"/>
            <a:pathLst>
              <a:path w="148024" h="33840" extrusionOk="0">
                <a:moveTo>
                  <a:pt x="1" y="0"/>
                </a:moveTo>
                <a:lnTo>
                  <a:pt x="116143" y="33506"/>
                </a:lnTo>
                <a:cubicBezTo>
                  <a:pt x="116940" y="33731"/>
                  <a:pt x="117750" y="33840"/>
                  <a:pt x="118553" y="33840"/>
                </a:cubicBezTo>
                <a:cubicBezTo>
                  <a:pt x="121302" y="33840"/>
                  <a:pt x="123969" y="32561"/>
                  <a:pt x="125716" y="30255"/>
                </a:cubicBezTo>
                <a:lnTo>
                  <a:pt x="1480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3023400"/>
            <a:ext cx="876050" cy="1219250"/>
          </a:xfrm>
          <a:custGeom>
            <a:avLst/>
            <a:gdLst/>
            <a:ahLst/>
            <a:cxnLst/>
            <a:rect l="l" t="t" r="r" b="b"/>
            <a:pathLst>
              <a:path w="35042" h="48770" extrusionOk="0">
                <a:moveTo>
                  <a:pt x="0" y="0"/>
                </a:moveTo>
                <a:lnTo>
                  <a:pt x="0" y="48769"/>
                </a:lnTo>
                <a:lnTo>
                  <a:pt x="35041" y="2655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22D57"/>
              </a:gs>
              <a:gs pos="100000">
                <a:srgbClr val="30062B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0" y="3542200"/>
            <a:ext cx="3346100" cy="1601300"/>
          </a:xfrm>
          <a:custGeom>
            <a:avLst/>
            <a:gdLst/>
            <a:ahLst/>
            <a:cxnLst/>
            <a:rect l="l" t="t" r="r" b="b"/>
            <a:pathLst>
              <a:path w="133844" h="64052" extrusionOk="0">
                <a:moveTo>
                  <a:pt x="46651" y="0"/>
                </a:moveTo>
                <a:cubicBezTo>
                  <a:pt x="45031" y="0"/>
                  <a:pt x="43417" y="455"/>
                  <a:pt x="41995" y="1375"/>
                </a:cubicBezTo>
                <a:lnTo>
                  <a:pt x="0" y="28017"/>
                </a:lnTo>
                <a:lnTo>
                  <a:pt x="0" y="64052"/>
                </a:lnTo>
                <a:lnTo>
                  <a:pt x="133844" y="64052"/>
                </a:lnTo>
                <a:lnTo>
                  <a:pt x="52020" y="1826"/>
                </a:lnTo>
                <a:cubicBezTo>
                  <a:pt x="50419" y="614"/>
                  <a:pt x="48531" y="0"/>
                  <a:pt x="466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0" y="4351000"/>
            <a:ext cx="607375" cy="792500"/>
          </a:xfrm>
          <a:custGeom>
            <a:avLst/>
            <a:gdLst/>
            <a:ahLst/>
            <a:cxnLst/>
            <a:rect l="l" t="t" r="r" b="b"/>
            <a:pathLst>
              <a:path w="24295" h="31700" extrusionOk="0">
                <a:moveTo>
                  <a:pt x="0" y="0"/>
                </a:moveTo>
                <a:lnTo>
                  <a:pt x="0" y="31700"/>
                </a:lnTo>
                <a:lnTo>
                  <a:pt x="6051" y="31700"/>
                </a:lnTo>
                <a:lnTo>
                  <a:pt x="24294" y="695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9324"/>
              </a:gs>
              <a:gs pos="100000">
                <a:srgbClr val="A45C0A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26450" y="4297500"/>
            <a:ext cx="3700600" cy="846000"/>
          </a:xfrm>
          <a:custGeom>
            <a:avLst/>
            <a:gdLst/>
            <a:ahLst/>
            <a:cxnLst/>
            <a:rect l="l" t="t" r="r" b="b"/>
            <a:pathLst>
              <a:path w="148024" h="33840" extrusionOk="0">
                <a:moveTo>
                  <a:pt x="29472" y="0"/>
                </a:moveTo>
                <a:cubicBezTo>
                  <a:pt x="26727" y="0"/>
                  <a:pt x="24076" y="1279"/>
                  <a:pt x="22399" y="3585"/>
                </a:cubicBezTo>
                <a:lnTo>
                  <a:pt x="1" y="33840"/>
                </a:lnTo>
                <a:lnTo>
                  <a:pt x="148024" y="33840"/>
                </a:lnTo>
                <a:lnTo>
                  <a:pt x="31881" y="334"/>
                </a:lnTo>
                <a:cubicBezTo>
                  <a:pt x="31085" y="109"/>
                  <a:pt x="30275" y="0"/>
                  <a:pt x="294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>
            <a:spLocks noGrp="1"/>
          </p:cNvSpPr>
          <p:nvPr>
            <p:ph type="subTitle" idx="1"/>
          </p:nvPr>
        </p:nvSpPr>
        <p:spPr>
          <a:xfrm>
            <a:off x="2857500" y="1688238"/>
            <a:ext cx="3429000" cy="12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38" name="Google Shape;238;p27"/>
          <p:cNvSpPr txBox="1">
            <a:spLocks noGrp="1"/>
          </p:cNvSpPr>
          <p:nvPr>
            <p:ph type="ctrTitle"/>
          </p:nvPr>
        </p:nvSpPr>
        <p:spPr>
          <a:xfrm>
            <a:off x="2722350" y="539500"/>
            <a:ext cx="36993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7500" b="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2pPr>
            <a:lvl3pPr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3pPr>
            <a:lvl4pPr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4pPr>
            <a:lvl5pPr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5pPr>
            <a:lvl6pPr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6pPr>
            <a:lvl7pPr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7pPr>
            <a:lvl8pPr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8pPr>
            <a:lvl9pPr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27"/>
          <p:cNvSpPr txBox="1"/>
          <p:nvPr/>
        </p:nvSpPr>
        <p:spPr>
          <a:xfrm>
            <a:off x="2875650" y="3751013"/>
            <a:ext cx="33927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27"/>
          <p:cNvSpPr/>
          <p:nvPr/>
        </p:nvSpPr>
        <p:spPr>
          <a:xfrm flipH="1">
            <a:off x="-1817020" y="250"/>
            <a:ext cx="3143154" cy="5143361"/>
          </a:xfrm>
          <a:custGeom>
            <a:avLst/>
            <a:gdLst/>
            <a:ahLst/>
            <a:cxnLst/>
            <a:rect l="l" t="t" r="r" b="b"/>
            <a:pathLst>
              <a:path w="125138" h="204772" extrusionOk="0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7"/>
          <p:cNvSpPr/>
          <p:nvPr/>
        </p:nvSpPr>
        <p:spPr>
          <a:xfrm rot="-5400000">
            <a:off x="6784852" y="-2149901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13275" y="539500"/>
            <a:ext cx="56448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3500" b="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713250" y="1241900"/>
            <a:ext cx="7717500" cy="3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 flipH="1">
            <a:off x="-1793748" y="-1972014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DE59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430777" y="1450111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9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2745150" y="3382800"/>
            <a:ext cx="36537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 b="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1711650" y="1945499"/>
            <a:ext cx="5720700" cy="10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/>
          <p:nvPr/>
        </p:nvSpPr>
        <p:spPr>
          <a:xfrm rot="5400000" flipH="1">
            <a:off x="2252021" y="-2185315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 rot="5400000" flipH="1">
            <a:off x="195546" y="-1734540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-5400000" flipH="1">
            <a:off x="6065671" y="2594711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4395600" y="1513825"/>
            <a:ext cx="35736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solidFill>
                  <a:schemeClr val="accent4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4395600" y="2293775"/>
            <a:ext cx="3573600" cy="13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- 2">
  <p:cSld name="CUSTOM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2846700" y="539500"/>
            <a:ext cx="34506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 b="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865689" y="1675300"/>
            <a:ext cx="2469600" cy="2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ubTitle" idx="2"/>
          </p:nvPr>
        </p:nvSpPr>
        <p:spPr>
          <a:xfrm>
            <a:off x="865689" y="1983543"/>
            <a:ext cx="24696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3"/>
          </p:nvPr>
        </p:nvSpPr>
        <p:spPr>
          <a:xfrm>
            <a:off x="865689" y="3115550"/>
            <a:ext cx="2469600" cy="2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ubTitle" idx="4"/>
          </p:nvPr>
        </p:nvSpPr>
        <p:spPr>
          <a:xfrm>
            <a:off x="865689" y="3423804"/>
            <a:ext cx="24696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5"/>
          </p:nvPr>
        </p:nvSpPr>
        <p:spPr>
          <a:xfrm>
            <a:off x="5808711" y="1675300"/>
            <a:ext cx="2469600" cy="2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ubTitle" idx="6"/>
          </p:nvPr>
        </p:nvSpPr>
        <p:spPr>
          <a:xfrm>
            <a:off x="5808711" y="1983543"/>
            <a:ext cx="24696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7"/>
          </p:nvPr>
        </p:nvSpPr>
        <p:spPr>
          <a:xfrm>
            <a:off x="5808711" y="3115550"/>
            <a:ext cx="2469600" cy="2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ubTitle" idx="8"/>
          </p:nvPr>
        </p:nvSpPr>
        <p:spPr>
          <a:xfrm>
            <a:off x="5808711" y="3423804"/>
            <a:ext cx="24696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0" y="4351000"/>
            <a:ext cx="607375" cy="792500"/>
          </a:xfrm>
          <a:custGeom>
            <a:avLst/>
            <a:gdLst/>
            <a:ahLst/>
            <a:cxnLst/>
            <a:rect l="l" t="t" r="r" b="b"/>
            <a:pathLst>
              <a:path w="24295" h="31700" extrusionOk="0">
                <a:moveTo>
                  <a:pt x="0" y="0"/>
                </a:moveTo>
                <a:lnTo>
                  <a:pt x="0" y="31700"/>
                </a:lnTo>
                <a:lnTo>
                  <a:pt x="6051" y="31700"/>
                </a:lnTo>
                <a:lnTo>
                  <a:pt x="24294" y="695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9324"/>
              </a:gs>
              <a:gs pos="100000">
                <a:srgbClr val="A45C0A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126450" y="4297500"/>
            <a:ext cx="3700600" cy="846000"/>
          </a:xfrm>
          <a:custGeom>
            <a:avLst/>
            <a:gdLst/>
            <a:ahLst/>
            <a:cxnLst/>
            <a:rect l="l" t="t" r="r" b="b"/>
            <a:pathLst>
              <a:path w="148024" h="33840" extrusionOk="0">
                <a:moveTo>
                  <a:pt x="29472" y="0"/>
                </a:moveTo>
                <a:cubicBezTo>
                  <a:pt x="26727" y="0"/>
                  <a:pt x="24076" y="1279"/>
                  <a:pt x="22399" y="3585"/>
                </a:cubicBezTo>
                <a:lnTo>
                  <a:pt x="1" y="33840"/>
                </a:lnTo>
                <a:lnTo>
                  <a:pt x="148024" y="33840"/>
                </a:lnTo>
                <a:lnTo>
                  <a:pt x="31881" y="334"/>
                </a:lnTo>
                <a:cubicBezTo>
                  <a:pt x="31085" y="109"/>
                  <a:pt x="30275" y="0"/>
                  <a:pt x="294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8536631" y="0"/>
            <a:ext cx="607375" cy="792500"/>
          </a:xfrm>
          <a:custGeom>
            <a:avLst/>
            <a:gdLst/>
            <a:ahLst/>
            <a:cxnLst/>
            <a:rect l="l" t="t" r="r" b="b"/>
            <a:pathLst>
              <a:path w="24295" h="31700" extrusionOk="0">
                <a:moveTo>
                  <a:pt x="18244" y="0"/>
                </a:moveTo>
                <a:lnTo>
                  <a:pt x="0" y="24746"/>
                </a:lnTo>
                <a:lnTo>
                  <a:pt x="24295" y="31700"/>
                </a:lnTo>
                <a:lnTo>
                  <a:pt x="24295" y="0"/>
                </a:lnTo>
                <a:close/>
              </a:path>
            </a:pathLst>
          </a:custGeom>
          <a:gradFill>
            <a:gsLst>
              <a:gs pos="0">
                <a:srgbClr val="B23363"/>
              </a:gs>
              <a:gs pos="100000">
                <a:srgbClr val="95265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5304525" y="0"/>
            <a:ext cx="3700600" cy="846000"/>
          </a:xfrm>
          <a:custGeom>
            <a:avLst/>
            <a:gdLst/>
            <a:ahLst/>
            <a:cxnLst/>
            <a:rect l="l" t="t" r="r" b="b"/>
            <a:pathLst>
              <a:path w="148024" h="33840" extrusionOk="0">
                <a:moveTo>
                  <a:pt x="1" y="0"/>
                </a:moveTo>
                <a:lnTo>
                  <a:pt x="116143" y="33506"/>
                </a:lnTo>
                <a:cubicBezTo>
                  <a:pt x="116940" y="33731"/>
                  <a:pt x="117750" y="33840"/>
                  <a:pt x="118553" y="33840"/>
                </a:cubicBezTo>
                <a:cubicBezTo>
                  <a:pt x="121302" y="33840"/>
                  <a:pt x="123969" y="32561"/>
                  <a:pt x="125716" y="30255"/>
                </a:cubicBezTo>
                <a:lnTo>
                  <a:pt x="1480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title" idx="9" hasCustomPrompt="1"/>
          </p:nvPr>
        </p:nvSpPr>
        <p:spPr>
          <a:xfrm>
            <a:off x="3787766" y="1863625"/>
            <a:ext cx="3576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8"/>
          <p:cNvSpPr txBox="1">
            <a:spLocks noGrp="1"/>
          </p:cNvSpPr>
          <p:nvPr>
            <p:ph type="title" idx="13" hasCustomPrompt="1"/>
          </p:nvPr>
        </p:nvSpPr>
        <p:spPr>
          <a:xfrm>
            <a:off x="3787766" y="3303875"/>
            <a:ext cx="3576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8"/>
          <p:cNvSpPr txBox="1">
            <a:spLocks noGrp="1"/>
          </p:cNvSpPr>
          <p:nvPr>
            <p:ph type="title" idx="14" hasCustomPrompt="1"/>
          </p:nvPr>
        </p:nvSpPr>
        <p:spPr>
          <a:xfrm>
            <a:off x="4922312" y="3303875"/>
            <a:ext cx="3576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8"/>
          <p:cNvSpPr txBox="1">
            <a:spLocks noGrp="1"/>
          </p:cNvSpPr>
          <p:nvPr>
            <p:ph type="title" idx="15" hasCustomPrompt="1"/>
          </p:nvPr>
        </p:nvSpPr>
        <p:spPr>
          <a:xfrm>
            <a:off x="4922312" y="1863625"/>
            <a:ext cx="3576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4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3117750" y="539500"/>
            <a:ext cx="29085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sz="3500" b="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sz="3500" b="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sz="3500" b="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sz="3500" b="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sz="3500" b="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sz="3500" b="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sz="3500" b="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sz="3500" b="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sz="3500" b="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1"/>
          </p:nvPr>
        </p:nvSpPr>
        <p:spPr>
          <a:xfrm>
            <a:off x="637025" y="1914525"/>
            <a:ext cx="23064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2"/>
          </p:nvPr>
        </p:nvSpPr>
        <p:spPr>
          <a:xfrm>
            <a:off x="637025" y="2265424"/>
            <a:ext cx="2306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3"/>
          </p:nvPr>
        </p:nvSpPr>
        <p:spPr>
          <a:xfrm>
            <a:off x="3418800" y="1914525"/>
            <a:ext cx="23064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4"/>
          </p:nvPr>
        </p:nvSpPr>
        <p:spPr>
          <a:xfrm>
            <a:off x="3418800" y="2265424"/>
            <a:ext cx="2306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5"/>
          </p:nvPr>
        </p:nvSpPr>
        <p:spPr>
          <a:xfrm>
            <a:off x="6200575" y="1914525"/>
            <a:ext cx="23064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6"/>
          </p:nvPr>
        </p:nvSpPr>
        <p:spPr>
          <a:xfrm>
            <a:off x="6200575" y="2265424"/>
            <a:ext cx="2306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7"/>
          </p:nvPr>
        </p:nvSpPr>
        <p:spPr>
          <a:xfrm>
            <a:off x="637025" y="3740100"/>
            <a:ext cx="23064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8"/>
          </p:nvPr>
        </p:nvSpPr>
        <p:spPr>
          <a:xfrm>
            <a:off x="637025" y="4090999"/>
            <a:ext cx="2306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9"/>
          </p:nvPr>
        </p:nvSpPr>
        <p:spPr>
          <a:xfrm>
            <a:off x="3418800" y="3740100"/>
            <a:ext cx="23064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13"/>
          </p:nvPr>
        </p:nvSpPr>
        <p:spPr>
          <a:xfrm>
            <a:off x="3418800" y="4090999"/>
            <a:ext cx="2306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4"/>
          </p:nvPr>
        </p:nvSpPr>
        <p:spPr>
          <a:xfrm>
            <a:off x="6200575" y="3740100"/>
            <a:ext cx="23064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15"/>
          </p:nvPr>
        </p:nvSpPr>
        <p:spPr>
          <a:xfrm>
            <a:off x="6200575" y="4090999"/>
            <a:ext cx="2306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/>
          <p:nvPr/>
        </p:nvSpPr>
        <p:spPr>
          <a:xfrm rot="5400000" flipH="1">
            <a:off x="568452" y="-2353014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DE59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8430777" y="-2359889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>
            <a:spLocks noGrp="1"/>
          </p:cNvSpPr>
          <p:nvPr>
            <p:ph type="title"/>
          </p:nvPr>
        </p:nvSpPr>
        <p:spPr>
          <a:xfrm>
            <a:off x="2980925" y="539500"/>
            <a:ext cx="32409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sz="3500" b="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sz="4000" b="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sz="4000" b="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sz="4000" b="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sz="4000" b="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sz="4000" b="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sz="4000" b="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sz="4000" b="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sz="4000" b="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ubTitle" idx="1"/>
          </p:nvPr>
        </p:nvSpPr>
        <p:spPr>
          <a:xfrm>
            <a:off x="2980925" y="1898238"/>
            <a:ext cx="40092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2"/>
          </p:nvPr>
        </p:nvSpPr>
        <p:spPr>
          <a:xfrm>
            <a:off x="2980925" y="2598163"/>
            <a:ext cx="4009200" cy="15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7798758" y="680286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1"/>
          <p:cNvSpPr/>
          <p:nvPr/>
        </p:nvSpPr>
        <p:spPr>
          <a:xfrm rot="5400000" flipH="1">
            <a:off x="141227" y="-2149901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1983725" y="1243250"/>
            <a:ext cx="2721300" cy="18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8500" b="0">
                <a:solidFill>
                  <a:schemeClr val="accen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1"/>
          </p:nvPr>
        </p:nvSpPr>
        <p:spPr>
          <a:xfrm>
            <a:off x="1983725" y="3423550"/>
            <a:ext cx="2721300" cy="47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5613832" y="250"/>
            <a:ext cx="4014681" cy="5143361"/>
          </a:xfrm>
          <a:custGeom>
            <a:avLst/>
            <a:gdLst/>
            <a:ahLst/>
            <a:cxnLst/>
            <a:rect l="l" t="t" r="r" b="b"/>
            <a:pathLst>
              <a:path w="159836" h="204772" extrusionOk="0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3"/>
          <p:cNvSpPr/>
          <p:nvPr/>
        </p:nvSpPr>
        <p:spPr>
          <a:xfrm>
            <a:off x="6485336" y="250"/>
            <a:ext cx="3143154" cy="5143361"/>
          </a:xfrm>
          <a:custGeom>
            <a:avLst/>
            <a:gdLst/>
            <a:ahLst/>
            <a:cxnLst/>
            <a:rect l="l" t="t" r="r" b="b"/>
            <a:pathLst>
              <a:path w="125138" h="204772" extrusionOk="0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7353952" y="680286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/>
          <p:nvPr/>
        </p:nvSpPr>
        <p:spPr>
          <a:xfrm rot="5400000" flipH="1">
            <a:off x="1624333" y="-2455647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4"/>
          <p:cNvSpPr/>
          <p:nvPr/>
        </p:nvSpPr>
        <p:spPr>
          <a:xfrm rot="5400000" flipH="1">
            <a:off x="428633" y="-2230697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"/>
          <p:cNvSpPr/>
          <p:nvPr/>
        </p:nvSpPr>
        <p:spPr>
          <a:xfrm rot="-5400000" flipH="1">
            <a:off x="6087633" y="2664928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4"/>
          <p:cNvSpPr/>
          <p:nvPr/>
        </p:nvSpPr>
        <p:spPr>
          <a:xfrm rot="-5400000" flipH="1">
            <a:off x="7283333" y="2439978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body" idx="1"/>
          </p:nvPr>
        </p:nvSpPr>
        <p:spPr>
          <a:xfrm>
            <a:off x="4522925" y="497426"/>
            <a:ext cx="3984000" cy="11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00">
                <a:solidFill>
                  <a:schemeClr val="accent4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sz="28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■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■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Char char="■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64" r:id="rId6"/>
    <p:sldLayoutId id="2147483667" r:id="rId7"/>
    <p:sldLayoutId id="2147483669" r:id="rId8"/>
    <p:sldLayoutId id="2147483670" r:id="rId9"/>
    <p:sldLayoutId id="2147483673" r:id="rId10"/>
    <p:sldLayoutId id="214748367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>
              <a:lumMod val="50000"/>
            </a:schemeClr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css1.seattleu.edu/~cs5320-final-g2/" TargetMode="External"/><Relationship Id="rId4" Type="http://schemas.openxmlformats.org/officeDocument/2006/relationships/hyperlink" Target="https://github.com/UlyssesLin/world_bank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F_24501AB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ctrTitle"/>
          </p:nvPr>
        </p:nvSpPr>
        <p:spPr>
          <a:xfrm>
            <a:off x="1149100" y="1576506"/>
            <a:ext cx="6782300" cy="16694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/>
              <a:t>VISUALIZING THE GENDER GAP</a:t>
            </a:r>
            <a:br>
              <a:rPr lang="en-US" sz="4400"/>
            </a:br>
            <a:r>
              <a:rPr lang="en-US" sz="2400" b="0"/>
              <a:t>Gender Gap in the Workforce in East and South Asia</a:t>
            </a:r>
            <a:endParaRPr lang="en-US" sz="2400"/>
          </a:p>
          <a:p>
            <a:endParaRPr lang="en-US" sz="4000"/>
          </a:p>
        </p:txBody>
      </p:sp>
      <p:sp>
        <p:nvSpPr>
          <p:cNvPr id="4" name="Google Shape;1060;p63">
            <a:extLst>
              <a:ext uri="{FF2B5EF4-FFF2-40B4-BE49-F238E27FC236}">
                <a16:creationId xmlns:a16="http://schemas.microsoft.com/office/drawing/2014/main" id="{EDA7CDAE-3D37-9768-B7AD-A157C254E637}"/>
              </a:ext>
            </a:extLst>
          </p:cNvPr>
          <p:cNvSpPr/>
          <p:nvPr/>
        </p:nvSpPr>
        <p:spPr>
          <a:xfrm>
            <a:off x="6359548" y="3628228"/>
            <a:ext cx="2373278" cy="1276132"/>
          </a:xfrm>
          <a:prstGeom prst="roundRect">
            <a:avLst>
              <a:gd name="adj" fmla="val 16667"/>
            </a:avLst>
          </a:prstGeom>
          <a:solidFill>
            <a:srgbClr val="0E1D3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061;p63">
            <a:extLst>
              <a:ext uri="{FF2B5EF4-FFF2-40B4-BE49-F238E27FC236}">
                <a16:creationId xmlns:a16="http://schemas.microsoft.com/office/drawing/2014/main" id="{6FF9E399-4BB7-98AB-D539-AA5D56824DF8}"/>
              </a:ext>
            </a:extLst>
          </p:cNvPr>
          <p:cNvSpPr txBox="1"/>
          <p:nvPr/>
        </p:nvSpPr>
        <p:spPr>
          <a:xfrm>
            <a:off x="6359548" y="3951353"/>
            <a:ext cx="2379628" cy="62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FFFFFF"/>
                </a:solidFill>
              </a:rPr>
              <a:t>Anjali Sebastian</a:t>
            </a:r>
            <a:endParaRPr lang="en-US"/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FFFFFF"/>
                </a:solidFill>
              </a:rPr>
              <a:t>Kruta Arvind Prabhu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FFFFFF"/>
                </a:solidFill>
              </a:rPr>
              <a:t>Ulysses Lin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FFFFFF"/>
                </a:solidFill>
              </a:rPr>
              <a:t>Zachary Jeffreys</a:t>
            </a:r>
          </a:p>
        </p:txBody>
      </p:sp>
    </p:spTree>
    <p:extLst>
      <p:ext uri="{BB962C8B-B14F-4D97-AF65-F5344CB8AC3E}">
        <p14:creationId xmlns:p14="http://schemas.microsoft.com/office/powerpoint/2010/main" val="952376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58;p32">
            <a:extLst>
              <a:ext uri="{FF2B5EF4-FFF2-40B4-BE49-F238E27FC236}">
                <a16:creationId xmlns:a16="http://schemas.microsoft.com/office/drawing/2014/main" id="{A749FCBA-9A00-3822-BF56-382BE766537A}"/>
              </a:ext>
            </a:extLst>
          </p:cNvPr>
          <p:cNvSpPr txBox="1">
            <a:spLocks/>
          </p:cNvSpPr>
          <p:nvPr/>
        </p:nvSpPr>
        <p:spPr>
          <a:xfrm>
            <a:off x="1426358" y="586041"/>
            <a:ext cx="67823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>
                <a:solidFill>
                  <a:srgbClr val="FFFFFF"/>
                </a:solidFill>
                <a:latin typeface="Oswald" panose="00000500000000000000" pitchFamily="2" charset="0"/>
              </a:rPr>
              <a:t>DEMONSTRATION</a:t>
            </a:r>
          </a:p>
        </p:txBody>
      </p:sp>
      <p:sp>
        <p:nvSpPr>
          <p:cNvPr id="4" name="Google Shape;258;p32">
            <a:extLst>
              <a:ext uri="{FF2B5EF4-FFF2-40B4-BE49-F238E27FC236}">
                <a16:creationId xmlns:a16="http://schemas.microsoft.com/office/drawing/2014/main" id="{4BAEA8A7-8677-3289-7FCA-A4B9C1CE24D2}"/>
              </a:ext>
            </a:extLst>
          </p:cNvPr>
          <p:cNvSpPr txBox="1">
            <a:spLocks/>
          </p:cNvSpPr>
          <p:nvPr/>
        </p:nvSpPr>
        <p:spPr>
          <a:xfrm>
            <a:off x="1262811" y="1416441"/>
            <a:ext cx="6782300" cy="14879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ctr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>
                <a:solidFill>
                  <a:schemeClr val="bg1"/>
                </a:solidFill>
                <a:latin typeface="Oswald"/>
              </a:rPr>
              <a:t>Link to GitHub:</a:t>
            </a:r>
            <a:r>
              <a:rPr lang="en-US" sz="1800">
                <a:solidFill>
                  <a:srgbClr val="002060"/>
                </a:solidFill>
                <a:latin typeface="Oswald"/>
              </a:rPr>
              <a:t> </a:t>
            </a:r>
            <a:r>
              <a:rPr lang="en-US" sz="1800" u="sng">
                <a:solidFill>
                  <a:srgbClr val="002060"/>
                </a:solidFill>
                <a:latin typeface="Oswald"/>
                <a:hlinkClick r:id="rId4"/>
              </a:rPr>
              <a:t>https://github.com/UlyssesLin/world_bank</a:t>
            </a:r>
            <a:endParaRPr lang="en-US" sz="1800" u="sng">
              <a:solidFill>
                <a:srgbClr val="002060"/>
              </a:solidFill>
              <a:latin typeface="Oswald"/>
            </a:endParaRPr>
          </a:p>
          <a:p>
            <a:pPr marL="285750" indent="-285750" algn="ctr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800">
                <a:solidFill>
                  <a:schemeClr val="bg1"/>
                </a:solidFill>
                <a:latin typeface="Oswald"/>
              </a:rPr>
              <a:t>Link to the CSS server:</a:t>
            </a:r>
            <a:r>
              <a:rPr lang="en-US" sz="1800">
                <a:solidFill>
                  <a:srgbClr val="002060"/>
                </a:solidFill>
                <a:latin typeface="Oswald"/>
              </a:rPr>
              <a:t> </a:t>
            </a:r>
            <a:r>
              <a:rPr lang="en-US" sz="1800" u="sng">
                <a:solidFill>
                  <a:srgbClr val="002060"/>
                </a:solidFill>
                <a:latin typeface="Oswald"/>
                <a:hlinkClick r:id="rId5"/>
              </a:rPr>
              <a:t>http://css1.seattleu.edu/~cs5320-final-g2/</a:t>
            </a:r>
          </a:p>
          <a:p>
            <a:pPr algn="ctr"/>
            <a:endParaRPr lang="en-US" sz="1800" u="sng">
              <a:solidFill>
                <a:srgbClr val="002060"/>
              </a:solidFill>
              <a:latin typeface="Oswald"/>
            </a:endParaRPr>
          </a:p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32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4B15A2-A75A-EC2C-AA67-DE2CFF251148}"/>
              </a:ext>
            </a:extLst>
          </p:cNvPr>
          <p:cNvSpPr txBox="1"/>
          <p:nvPr/>
        </p:nvSpPr>
        <p:spPr>
          <a:xfrm>
            <a:off x="2978150" y="476250"/>
            <a:ext cx="4169518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500">
                <a:solidFill>
                  <a:schemeClr val="bg1"/>
                </a:solidFill>
                <a:latin typeface="Oswald"/>
              </a:rPr>
              <a:t>Design Rationale (1/3)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D836F1-C136-2488-D42B-8411D237C7C0}"/>
              </a:ext>
            </a:extLst>
          </p:cNvPr>
          <p:cNvSpPr txBox="1"/>
          <p:nvPr/>
        </p:nvSpPr>
        <p:spPr>
          <a:xfrm>
            <a:off x="1204371" y="1286144"/>
            <a:ext cx="6234160" cy="32726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accent2"/>
                </a:solidFill>
                <a:latin typeface="Oswald"/>
                <a:ea typeface="Roboto"/>
                <a:sym typeface="Roboto"/>
              </a:rPr>
              <a:t>Single region of focus:</a:t>
            </a:r>
            <a:r>
              <a:rPr lang="en-US">
                <a:solidFill>
                  <a:srgbClr val="FFFFFF"/>
                </a:solidFill>
                <a:latin typeface="Oswald"/>
                <a:ea typeface="Roboto"/>
                <a:sym typeface="Roboto"/>
              </a:rPr>
              <a:t> For better visibility we have chosen two regions: South Asia and East Asia. Seen significant change. Diverse countries with different incomes. </a:t>
            </a:r>
            <a:endParaRPr lang="en-US">
              <a:solidFill>
                <a:srgbClr val="FFFFFF"/>
              </a:solidFill>
              <a:latin typeface="Oswald"/>
              <a:ea typeface="Roboto"/>
            </a:endParaRP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accent2"/>
                </a:solidFill>
                <a:latin typeface="Oswald"/>
                <a:ea typeface="Roboto"/>
              </a:rPr>
              <a:t>Single topic of focus:</a:t>
            </a:r>
            <a:r>
              <a:rPr lang="en-US">
                <a:solidFill>
                  <a:srgbClr val="FFFFFF"/>
                </a:solidFill>
                <a:latin typeface="Oswald"/>
                <a:ea typeface="Roboto"/>
              </a:rPr>
              <a:t> Narrowed down the data to find more meaningful insights</a:t>
            </a: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accent2"/>
                </a:solidFill>
                <a:latin typeface="Oswald"/>
                <a:ea typeface="Roboto"/>
                <a:sym typeface="Roboto"/>
              </a:rPr>
              <a:t>Dynamic map</a:t>
            </a:r>
            <a:r>
              <a:rPr lang="en-US">
                <a:solidFill>
                  <a:srgbClr val="FFFFFF"/>
                </a:solidFill>
                <a:latin typeface="Oswald"/>
                <a:ea typeface="Roboto"/>
                <a:sym typeface="Roboto"/>
              </a:rPr>
              <a:t> that shows women and men who are working with and without advanced education (Bachelor's Degree) from 1990-2020.</a:t>
            </a:r>
            <a:endParaRPr lang="en-US">
              <a:solidFill>
                <a:srgbClr val="FFFFFF"/>
              </a:solidFill>
              <a:latin typeface="Oswald"/>
              <a:ea typeface="Roboto"/>
            </a:endParaRP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FFFFFF"/>
                </a:solidFill>
                <a:latin typeface="Oswald"/>
                <a:ea typeface="Roboto"/>
                <a:sym typeface="Roboto"/>
              </a:rPr>
              <a:t>Toggle between two map styles: </a:t>
            </a:r>
            <a:r>
              <a:rPr lang="en-US">
                <a:solidFill>
                  <a:schemeClr val="accent2"/>
                </a:solidFill>
                <a:latin typeface="Oswald"/>
                <a:ea typeface="Roboto"/>
                <a:sym typeface="Roboto"/>
              </a:rPr>
              <a:t>Dot Distribution Map</a:t>
            </a:r>
            <a:r>
              <a:rPr lang="en-US">
                <a:solidFill>
                  <a:srgbClr val="FFFFFF"/>
                </a:solidFill>
                <a:latin typeface="Oswald"/>
                <a:ea typeface="Roboto"/>
                <a:sym typeface="Roboto"/>
              </a:rPr>
              <a:t> (overall trend) and </a:t>
            </a:r>
            <a:r>
              <a:rPr lang="en-US">
                <a:solidFill>
                  <a:schemeClr val="accent2"/>
                </a:solidFill>
                <a:latin typeface="Oswald"/>
                <a:ea typeface="Roboto"/>
                <a:sym typeface="Roboto"/>
              </a:rPr>
              <a:t>Donut Map</a:t>
            </a:r>
            <a:r>
              <a:rPr lang="en-US">
                <a:solidFill>
                  <a:srgbClr val="FFFFFF"/>
                </a:solidFill>
                <a:latin typeface="Oswald"/>
                <a:ea typeface="Roboto"/>
                <a:sym typeface="Roboto"/>
              </a:rPr>
              <a:t> (specific break-down of workforce) to show different aspects of data. </a:t>
            </a:r>
            <a:endParaRPr lang="en-US">
              <a:solidFill>
                <a:srgbClr val="FFFFFF"/>
              </a:solidFill>
              <a:latin typeface="Oswald"/>
              <a:ea typeface="Roboto"/>
            </a:endParaRP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accent2"/>
                </a:solidFill>
                <a:latin typeface="Oswald"/>
                <a:ea typeface="Roboto"/>
              </a:rPr>
              <a:t>Why Dot Distribution Map ?</a:t>
            </a:r>
            <a:r>
              <a:rPr lang="en-US">
                <a:solidFill>
                  <a:srgbClr val="FFFFFF"/>
                </a:solidFill>
                <a:latin typeface="Oswald"/>
                <a:ea typeface="Roboto"/>
              </a:rPr>
              <a:t>  Unique. See actual headcount representation changing with each year. Better to see global color trend over time.</a:t>
            </a:r>
            <a:endParaRPr lang="en-US">
              <a:solidFill>
                <a:srgbClr val="FFFFFF"/>
              </a:solidFill>
              <a:latin typeface="Oswald"/>
              <a:ea typeface="Roboto"/>
              <a:sym typeface="Roboto"/>
            </a:endParaRPr>
          </a:p>
          <a:p>
            <a:pPr marL="152400" algn="just">
              <a:spcBef>
                <a:spcPts val="1600"/>
              </a:spcBef>
              <a:buClr>
                <a:schemeClr val="lt1"/>
              </a:buClr>
              <a:buSzPts val="1200"/>
            </a:pPr>
            <a:endParaRPr lang="en-US">
              <a:solidFill>
                <a:schemeClr val="accent2"/>
              </a:solidFill>
              <a:latin typeface="Oswald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80474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13E956-B153-49E9-3513-44937C777DA5}"/>
              </a:ext>
            </a:extLst>
          </p:cNvPr>
          <p:cNvSpPr txBox="1"/>
          <p:nvPr/>
        </p:nvSpPr>
        <p:spPr>
          <a:xfrm>
            <a:off x="2964718" y="290474"/>
            <a:ext cx="45148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Oswald"/>
              </a:rPr>
              <a:t>The Dot Distribution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D1D3B-4011-532C-7A6F-12D45C793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83" y="1596187"/>
            <a:ext cx="4082754" cy="317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80293-2515-7890-8AE3-EF798E755075}"/>
              </a:ext>
            </a:extLst>
          </p:cNvPr>
          <p:cNvSpPr txBox="1"/>
          <p:nvPr/>
        </p:nvSpPr>
        <p:spPr>
          <a:xfrm>
            <a:off x="387870" y="912553"/>
            <a:ext cx="85612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</a:rPr>
              <a:t>Map displaying all Asian countries with the employment for males and females by a degree in the year 1991 using a dot distribution chart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13E956-B153-49E9-3513-44937C777DA5}"/>
              </a:ext>
            </a:extLst>
          </p:cNvPr>
          <p:cNvSpPr txBox="1"/>
          <p:nvPr/>
        </p:nvSpPr>
        <p:spPr>
          <a:xfrm>
            <a:off x="3549335" y="210053"/>
            <a:ext cx="20345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Oswald"/>
              </a:rPr>
              <a:t>The Donut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680293-2515-7890-8AE3-EF798E755075}"/>
              </a:ext>
            </a:extLst>
          </p:cNvPr>
          <p:cNvSpPr txBox="1"/>
          <p:nvPr/>
        </p:nvSpPr>
        <p:spPr>
          <a:xfrm>
            <a:off x="536780" y="872241"/>
            <a:ext cx="856125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</a:rPr>
              <a:t>Map displaying all Asian countries with the employment for males and females with a degree in the years 1991 and 2019 using donut charts</a:t>
            </a:r>
          </a:p>
        </p:txBody>
      </p:sp>
      <p:pic>
        <p:nvPicPr>
          <p:cNvPr id="7" name="Picture 7" descr="Map&#10;&#10;Description automatically generated">
            <a:extLst>
              <a:ext uri="{FF2B5EF4-FFF2-40B4-BE49-F238E27FC236}">
                <a16:creationId xmlns:a16="http://schemas.microsoft.com/office/drawing/2014/main" id="{1B00ADAC-D5CC-C833-6F94-FDC24613C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49" y="1501736"/>
            <a:ext cx="3533078" cy="3431711"/>
          </a:xfrm>
          <a:prstGeom prst="rect">
            <a:avLst/>
          </a:prstGeom>
        </p:spPr>
      </p:pic>
      <p:pic>
        <p:nvPicPr>
          <p:cNvPr id="8" name="Picture 8" descr="Map&#10;&#10;Description automatically generated">
            <a:extLst>
              <a:ext uri="{FF2B5EF4-FFF2-40B4-BE49-F238E27FC236}">
                <a16:creationId xmlns:a16="http://schemas.microsoft.com/office/drawing/2014/main" id="{90876139-533D-D7D4-1910-611665F1D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290" y="1496489"/>
            <a:ext cx="3533078" cy="343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38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4B15A2-A75A-EC2C-AA67-DE2CFF251148}"/>
              </a:ext>
            </a:extLst>
          </p:cNvPr>
          <p:cNvSpPr txBox="1"/>
          <p:nvPr/>
        </p:nvSpPr>
        <p:spPr>
          <a:xfrm>
            <a:off x="2978150" y="476250"/>
            <a:ext cx="4169518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500">
                <a:solidFill>
                  <a:schemeClr val="bg1"/>
                </a:solidFill>
                <a:latin typeface="Oswald"/>
              </a:rPr>
              <a:t>Design Rationale (2/3)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D836F1-C136-2488-D42B-8411D237C7C0}"/>
              </a:ext>
            </a:extLst>
          </p:cNvPr>
          <p:cNvSpPr txBox="1"/>
          <p:nvPr/>
        </p:nvSpPr>
        <p:spPr>
          <a:xfrm>
            <a:off x="942461" y="1106480"/>
            <a:ext cx="5855996" cy="28418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endParaRPr lang="en-US">
              <a:solidFill>
                <a:srgbClr val="FFFFFF"/>
              </a:solidFill>
              <a:latin typeface="Oswald"/>
              <a:ea typeface="Roboto"/>
            </a:endParaRP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accent2"/>
                </a:solidFill>
                <a:latin typeface="Oswald"/>
                <a:ea typeface="Roboto"/>
                <a:sym typeface="Roboto"/>
              </a:rPr>
              <a:t>Map is starting point for exploration.</a:t>
            </a:r>
            <a:endParaRPr lang="en-US">
              <a:solidFill>
                <a:schemeClr val="accent2"/>
              </a:solidFill>
              <a:latin typeface="Oswald"/>
              <a:ea typeface="Roboto"/>
            </a:endParaRP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FFFFFF"/>
                </a:solidFill>
                <a:latin typeface="Oswald"/>
                <a:ea typeface="Roboto"/>
                <a:sym typeface="Roboto"/>
              </a:rPr>
              <a:t>Waffle chart: </a:t>
            </a:r>
            <a:r>
              <a:rPr lang="en-US">
                <a:solidFill>
                  <a:schemeClr val="accent2"/>
                </a:solidFill>
                <a:latin typeface="Oswald"/>
                <a:ea typeface="Roboto"/>
                <a:sym typeface="Roboto"/>
              </a:rPr>
              <a:t>A tooltip</a:t>
            </a:r>
            <a:r>
              <a:rPr lang="en-US">
                <a:solidFill>
                  <a:srgbClr val="FFFFFF"/>
                </a:solidFill>
                <a:latin typeface="Oswald"/>
                <a:ea typeface="Roboto"/>
                <a:sym typeface="Roboto"/>
              </a:rPr>
              <a:t> to represent the division of workforce by sectors. More integrated and keeps the visual compact.</a:t>
            </a:r>
            <a:endParaRPr lang="en-US">
              <a:solidFill>
                <a:srgbClr val="FFFFFF"/>
              </a:solidFill>
              <a:latin typeface="Oswald"/>
              <a:ea typeface="Roboto"/>
            </a:endParaRP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accent2"/>
                </a:solidFill>
                <a:latin typeface="Oswald"/>
                <a:ea typeface="Roboto"/>
              </a:rPr>
              <a:t>Why waffle chart?</a:t>
            </a:r>
            <a:r>
              <a:rPr lang="en-US">
                <a:solidFill>
                  <a:srgbClr val="FFFFFF"/>
                </a:solidFill>
                <a:latin typeface="Oswald"/>
                <a:ea typeface="Roboto"/>
              </a:rPr>
              <a:t> Easy to understand and intuitive. </a:t>
            </a: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FFFFFF"/>
                </a:solidFill>
                <a:latin typeface="Oswald"/>
                <a:ea typeface="Roboto"/>
              </a:rPr>
              <a:t>We have used the Gestalt principle of </a:t>
            </a:r>
            <a:r>
              <a:rPr lang="en-US">
                <a:solidFill>
                  <a:schemeClr val="accent2"/>
                </a:solidFill>
                <a:latin typeface="Oswald"/>
                <a:ea typeface="Roboto"/>
              </a:rPr>
              <a:t>figure-ground</a:t>
            </a:r>
            <a:r>
              <a:rPr lang="en-US">
                <a:solidFill>
                  <a:srgbClr val="FFFFFF"/>
                </a:solidFill>
                <a:latin typeface="Oswald"/>
                <a:ea typeface="Roboto"/>
              </a:rPr>
              <a:t> to show the waffle tooltip.</a:t>
            </a: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accent2"/>
                </a:solidFill>
                <a:latin typeface="Oswald"/>
                <a:ea typeface="Roboto"/>
              </a:rPr>
              <a:t>Forecasting participation ratio</a:t>
            </a:r>
            <a:r>
              <a:rPr lang="en-US">
                <a:solidFill>
                  <a:srgbClr val="FFFFFF"/>
                </a:solidFill>
                <a:latin typeface="Oswald"/>
                <a:ea typeface="Roboto"/>
              </a:rPr>
              <a:t> for next 20 years. A separate line chart that shows when will equity be reached. 95% Confidence Interval.    </a:t>
            </a:r>
            <a:endParaRPr lang="en-US">
              <a:solidFill>
                <a:schemeClr val="bg1"/>
              </a:solidFill>
              <a:highlight>
                <a:srgbClr val="FFFF00"/>
              </a:highlight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51576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4B15A2-A75A-EC2C-AA67-DE2CFF251148}"/>
              </a:ext>
            </a:extLst>
          </p:cNvPr>
          <p:cNvSpPr txBox="1"/>
          <p:nvPr/>
        </p:nvSpPr>
        <p:spPr>
          <a:xfrm>
            <a:off x="2873218" y="363824"/>
            <a:ext cx="426085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500">
                <a:solidFill>
                  <a:schemeClr val="bg1"/>
                </a:solidFill>
                <a:latin typeface="Oswald"/>
              </a:rPr>
              <a:t>Design Rationale(3/3)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D836F1-C136-2488-D42B-8411D237C7C0}"/>
              </a:ext>
            </a:extLst>
          </p:cNvPr>
          <p:cNvSpPr txBox="1"/>
          <p:nvPr/>
        </p:nvSpPr>
        <p:spPr>
          <a:xfrm>
            <a:off x="1388218" y="1284393"/>
            <a:ext cx="6370536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  <a:latin typeface="Oswald"/>
              </a:rPr>
              <a:t>We have used a color scheme from </a:t>
            </a:r>
            <a:r>
              <a:rPr lang="en-US">
                <a:solidFill>
                  <a:schemeClr val="accent5"/>
                </a:solidFill>
                <a:latin typeface="Oswald"/>
              </a:rPr>
              <a:t>The Economist</a:t>
            </a:r>
            <a:r>
              <a:rPr lang="en-US">
                <a:solidFill>
                  <a:schemeClr val="bg1"/>
                </a:solidFill>
                <a:latin typeface="Oswald"/>
              </a:rPr>
              <a:t> as we felt that this would indicate a sense of seriousness.</a:t>
            </a:r>
            <a:endParaRPr lang="en-US">
              <a:solidFill>
                <a:schemeClr val="bg1"/>
              </a:solidFill>
            </a:endParaRPr>
          </a:p>
          <a:p>
            <a:pPr marL="285750" indent="-285750" algn="just"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  <a:latin typeface="Oswald"/>
              </a:rPr>
              <a:t>In Dot Map we have, used </a:t>
            </a:r>
            <a:r>
              <a:rPr lang="en-US">
                <a:solidFill>
                  <a:schemeClr val="accent2"/>
                </a:solidFill>
                <a:latin typeface="Oswald"/>
              </a:rPr>
              <a:t>hue change</a:t>
            </a:r>
            <a:r>
              <a:rPr lang="en-US">
                <a:solidFill>
                  <a:schemeClr val="bg1"/>
                </a:solidFill>
                <a:latin typeface="Oswald"/>
              </a:rPr>
              <a:t> to represent Male-Female (Nominal) and </a:t>
            </a:r>
            <a:r>
              <a:rPr lang="en-US">
                <a:solidFill>
                  <a:schemeClr val="accent2"/>
                </a:solidFill>
                <a:latin typeface="Oswald"/>
              </a:rPr>
              <a:t>value change</a:t>
            </a:r>
            <a:r>
              <a:rPr lang="en-US">
                <a:solidFill>
                  <a:schemeClr val="bg1"/>
                </a:solidFill>
                <a:latin typeface="Oswald"/>
              </a:rPr>
              <a:t> to represent workers with higher education or not (Ordinal)</a:t>
            </a:r>
          </a:p>
          <a:p>
            <a:pPr marL="285750" indent="-285750" algn="just"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  <a:latin typeface="Oswald"/>
              </a:rPr>
              <a:t>We have checked the </a:t>
            </a:r>
            <a:r>
              <a:rPr lang="en-US">
                <a:solidFill>
                  <a:schemeClr val="bg2"/>
                </a:solidFill>
                <a:latin typeface="Oswald"/>
              </a:rPr>
              <a:t>color scheme for color-blind users using </a:t>
            </a:r>
            <a:r>
              <a:rPr lang="en-US" u="sng">
                <a:solidFill>
                  <a:schemeClr val="bg2"/>
                </a:solidFill>
                <a:latin typeface="Oswald"/>
              </a:rPr>
              <a:t>Color-blindness.com</a:t>
            </a:r>
            <a:r>
              <a:rPr lang="en-US">
                <a:solidFill>
                  <a:schemeClr val="bg1"/>
                </a:solidFill>
                <a:latin typeface="Oswald"/>
              </a:rPr>
              <a:t> so that the visualizations could be viewed by everyone.</a:t>
            </a:r>
          </a:p>
          <a:p>
            <a:pPr marL="285750" indent="-285750" algn="just">
              <a:buClr>
                <a:srgbClr val="FFFFFF"/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  <a:latin typeface="Oswald"/>
              </a:rPr>
              <a:t>We have also checked the 5 main colors used on </a:t>
            </a:r>
            <a:r>
              <a:rPr lang="en-US">
                <a:solidFill>
                  <a:schemeClr val="accent2"/>
                </a:solidFill>
                <a:latin typeface="Oswald"/>
              </a:rPr>
              <a:t>Adobe Color</a:t>
            </a:r>
            <a:r>
              <a:rPr lang="en-US">
                <a:solidFill>
                  <a:schemeClr val="bg1"/>
                </a:solidFill>
                <a:latin typeface="Oswald"/>
              </a:rPr>
              <a:t> for color blindness visibility</a:t>
            </a:r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E9F57DAC-2CFB-924A-5260-3C887AE64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730" y="3175038"/>
            <a:ext cx="3498750" cy="128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26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7DDBA4-A95B-AC50-5411-083B82EA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432" y="259907"/>
            <a:ext cx="5934400" cy="593200"/>
          </a:xfrm>
        </p:spPr>
        <p:txBody>
          <a:bodyPr/>
          <a:lstStyle/>
          <a:p>
            <a:r>
              <a:rPr lang="en-US" sz="3500">
                <a:solidFill>
                  <a:schemeClr val="bg1"/>
                </a:solidFill>
                <a:latin typeface="Oswald"/>
              </a:rPr>
              <a:t>General Insights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73900D-3102-7E40-E04E-7146940774CB}"/>
              </a:ext>
            </a:extLst>
          </p:cNvPr>
          <p:cNvSpPr txBox="1"/>
          <p:nvPr/>
        </p:nvSpPr>
        <p:spPr>
          <a:xfrm>
            <a:off x="345895" y="1123745"/>
            <a:ext cx="6855323" cy="51501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FFFFFF"/>
                </a:solidFill>
                <a:latin typeface="Oswald"/>
                <a:ea typeface="Roboto"/>
              </a:rPr>
              <a:t>Taiwan is not a country according to the World Bank.</a:t>
            </a: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FFFFFF"/>
                </a:solidFill>
                <a:latin typeface="Oswald"/>
                <a:ea typeface="Roboto"/>
              </a:rPr>
              <a:t>China has not reported any numbers on its percentage of educated workforce. </a:t>
            </a:r>
          </a:p>
          <a:p>
            <a:pPr marL="457200" lvl="1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FFFFFF"/>
                </a:solidFill>
                <a:latin typeface="Oswald"/>
                <a:ea typeface="Roboto"/>
              </a:rPr>
              <a:t>High-income countries like South Korea and Japan are heavily service-based.  Middle and lower-income countries are more agriculture-based e.g., India, Laos, and Vietnam.</a:t>
            </a:r>
          </a:p>
          <a:p>
            <a:pPr marL="457200" lvl="1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FFFFFF"/>
                </a:solidFill>
                <a:latin typeface="Oswald"/>
                <a:ea typeface="Roboto"/>
              </a:rPr>
              <a:t>Most countries show a trend away from the agriculture sector.</a:t>
            </a: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FFFFFF"/>
                </a:solidFill>
                <a:latin typeface="Oswald"/>
                <a:ea typeface="Roboto"/>
              </a:rPr>
              <a:t>Most Equitable countries - Vietnam and Laos </a:t>
            </a: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FFFFFF"/>
                </a:solidFill>
                <a:latin typeface="Oswald"/>
                <a:ea typeface="Roboto"/>
              </a:rPr>
              <a:t>Some countries are close to achieving equity soon and are rising – Japan and South Korea</a:t>
            </a: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FFFFFF"/>
                </a:solidFill>
                <a:latin typeface="Oswald"/>
                <a:ea typeface="Roboto"/>
              </a:rPr>
              <a:t>Some countries are showing a negative trend – India, and China   </a:t>
            </a:r>
            <a:endParaRPr lang="en-US">
              <a:latin typeface="Oswald"/>
            </a:endParaRP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endParaRPr lang="en-US"/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endParaRPr lang="en-US">
              <a:solidFill>
                <a:srgbClr val="FFFFFF"/>
              </a:solidFill>
              <a:latin typeface="Oswald"/>
              <a:ea typeface="Roboto"/>
            </a:endParaRP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endParaRPr lang="en-US">
              <a:solidFill>
                <a:srgbClr val="FFFFFF"/>
              </a:solidFill>
              <a:latin typeface="Oswald"/>
              <a:ea typeface="Roboto"/>
            </a:endParaRP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endParaRPr lang="en-US">
              <a:solidFill>
                <a:srgbClr val="FFFFFF"/>
              </a:solidFill>
              <a:latin typeface="Oswald"/>
              <a:ea typeface="Roboto"/>
            </a:endParaRP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endParaRPr lang="en-US">
              <a:solidFill>
                <a:srgbClr val="FFFFFF"/>
              </a:solidFill>
              <a:latin typeface="Oswald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18674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7DDBA4-A95B-AC50-5411-083B82EA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428" y="407272"/>
            <a:ext cx="5934400" cy="593200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  <a:latin typeface="Oswald"/>
              </a:rPr>
              <a:t>"Women hold up half the sky"</a:t>
            </a:r>
            <a:br>
              <a:rPr lang="en-US" sz="1800">
                <a:latin typeface="Oswald"/>
              </a:rPr>
            </a:br>
            <a:r>
              <a:rPr lang="en-US" sz="1800">
                <a:solidFill>
                  <a:schemeClr val="bg1"/>
                </a:solidFill>
                <a:latin typeface="Oswald"/>
              </a:rPr>
              <a:t>Case Study: Laos and Vietnam</a:t>
            </a:r>
            <a:br>
              <a:rPr lang="en-US" sz="1800">
                <a:latin typeface="Oswald"/>
              </a:rPr>
            </a:br>
            <a:endParaRPr lang="en-US" sz="1800">
              <a:latin typeface="Oswa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73900D-3102-7E40-E04E-7146940774CB}"/>
              </a:ext>
            </a:extLst>
          </p:cNvPr>
          <p:cNvSpPr txBox="1"/>
          <p:nvPr/>
        </p:nvSpPr>
        <p:spPr>
          <a:xfrm>
            <a:off x="272551" y="1038242"/>
            <a:ext cx="3602638" cy="55810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52400" algn="just">
              <a:spcBef>
                <a:spcPts val="1600"/>
              </a:spcBef>
              <a:buClr>
                <a:schemeClr val="lt1"/>
              </a:buClr>
              <a:buSzPts val="1200"/>
            </a:pPr>
            <a:endParaRPr lang="en-US">
              <a:solidFill>
                <a:srgbClr val="FFFFFF"/>
              </a:solidFill>
              <a:latin typeface="Oswald"/>
              <a:ea typeface="Roboto"/>
            </a:endParaRP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FFFFFF"/>
                </a:solidFill>
                <a:latin typeface="Oswald"/>
                <a:ea typeface="Roboto"/>
              </a:rPr>
              <a:t>High Income does not always mean equal workforce participation: </a:t>
            </a: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FFFFFF"/>
                </a:solidFill>
                <a:latin typeface="Oswald"/>
                <a:ea typeface="Roboto"/>
              </a:rPr>
              <a:t>Laos and Vietnam  have one of the highest workforce participation rates for women. </a:t>
            </a:r>
            <a:endParaRPr lang="en-US"/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FFFFFF"/>
                </a:solidFill>
                <a:latin typeface="Oswald"/>
                <a:ea typeface="Roboto"/>
              </a:rPr>
              <a:t>Workforce participation ratio is above 0.9 and sometimes higher than 1 for Laos</a:t>
            </a: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FFFFFF"/>
                </a:solidFill>
                <a:latin typeface="Oswald"/>
                <a:ea typeface="Roboto"/>
              </a:rPr>
              <a:t>For Laos it may be higher than optimal.</a:t>
            </a: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FFFFFF"/>
                </a:solidFill>
                <a:latin typeface="Oswald"/>
                <a:ea typeface="Roboto"/>
              </a:rPr>
              <a:t>Women work in Agriculture and Industry</a:t>
            </a: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endParaRPr lang="en-US">
              <a:solidFill>
                <a:srgbClr val="FFFFFF"/>
              </a:solidFill>
              <a:latin typeface="Oswald"/>
              <a:ea typeface="Roboto"/>
            </a:endParaRP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endParaRPr lang="en-US">
              <a:latin typeface="Oswald"/>
            </a:endParaRP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endParaRPr lang="en-US">
              <a:solidFill>
                <a:srgbClr val="FFFFFF"/>
              </a:solidFill>
              <a:latin typeface="Oswald"/>
              <a:ea typeface="Roboto"/>
            </a:endParaRP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endParaRPr lang="en-US">
              <a:solidFill>
                <a:srgbClr val="FFFFFF"/>
              </a:solidFill>
              <a:latin typeface="Oswald"/>
              <a:ea typeface="Roboto"/>
            </a:endParaRP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endParaRPr lang="en-US">
              <a:solidFill>
                <a:srgbClr val="FFFFFF"/>
              </a:solidFill>
              <a:latin typeface="Oswald"/>
              <a:ea typeface="Roboto"/>
            </a:endParaRP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endParaRPr lang="en-US">
              <a:solidFill>
                <a:srgbClr val="FFFFFF"/>
              </a:solidFill>
              <a:latin typeface="Oswald"/>
              <a:ea typeface="Roboto"/>
            </a:endParaRPr>
          </a:p>
        </p:txBody>
      </p:sp>
      <p:pic>
        <p:nvPicPr>
          <p:cNvPr id="4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6BF8A376-4F61-94EC-BA5D-0E7BFFB42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426" y="1123001"/>
            <a:ext cx="1977147" cy="1730179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F46B9799-FFA1-FBCF-E215-27C3646A7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667" y="3039823"/>
            <a:ext cx="1940668" cy="1696405"/>
          </a:xfrm>
          <a:prstGeom prst="rect">
            <a:avLst/>
          </a:prstGeom>
        </p:spPr>
      </p:pic>
      <p:pic>
        <p:nvPicPr>
          <p:cNvPr id="6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452AEBD9-5552-531B-002C-EAF5E9F4C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799" y="3027644"/>
            <a:ext cx="2439212" cy="1726838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D2482123-B039-2D30-F7FA-2C35B3C2E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559" y="1139508"/>
            <a:ext cx="2475691" cy="170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34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7DDBA4-A95B-AC50-5411-083B82EA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69612" y="287122"/>
            <a:ext cx="5934400" cy="453365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  <a:latin typeface="Oswald"/>
              </a:rPr>
              <a:t>Cultural Barrie</a:t>
            </a:r>
            <a:r>
              <a:rPr lang="en-US" sz="3500">
                <a:solidFill>
                  <a:schemeClr val="bg1"/>
                </a:solidFill>
                <a:latin typeface="Oswald"/>
              </a:rPr>
              <a:t>rs </a:t>
            </a:r>
            <a:br>
              <a:rPr lang="en-US" sz="3500">
                <a:latin typeface="Oswald"/>
              </a:rPr>
            </a:br>
            <a:r>
              <a:rPr lang="en-US" sz="1800">
                <a:solidFill>
                  <a:schemeClr val="bg1"/>
                </a:solidFill>
                <a:latin typeface="Oswald"/>
              </a:rPr>
              <a:t>Case Study: India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73900D-3102-7E40-E04E-7146940774CB}"/>
              </a:ext>
            </a:extLst>
          </p:cNvPr>
          <p:cNvSpPr txBox="1"/>
          <p:nvPr/>
        </p:nvSpPr>
        <p:spPr>
          <a:xfrm>
            <a:off x="199594" y="807210"/>
            <a:ext cx="4502447" cy="60119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52400" algn="just">
              <a:spcBef>
                <a:spcPts val="1600"/>
              </a:spcBef>
              <a:buClr>
                <a:schemeClr val="lt1"/>
              </a:buClr>
              <a:buSzPts val="1200"/>
            </a:pPr>
            <a:endParaRPr lang="en-US">
              <a:solidFill>
                <a:srgbClr val="FFFFFF"/>
              </a:solidFill>
              <a:latin typeface="Oswald"/>
              <a:ea typeface="Roboto"/>
            </a:endParaRP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FFFFFF"/>
                </a:solidFill>
                <a:latin typeface="Oswald"/>
                <a:ea typeface="Roboto"/>
              </a:rPr>
              <a:t>Almost as if there is an invisible social barrier at 0.4</a:t>
            </a:r>
            <a:endParaRPr lang="en-US">
              <a:latin typeface="Oswald"/>
              <a:ea typeface="Roboto"/>
            </a:endParaRP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FFFFFF"/>
                </a:solidFill>
                <a:latin typeface="Oswald"/>
                <a:ea typeface="Roboto"/>
              </a:rPr>
              <a:t>Country is moving away from agriculture. Women were employed significantly in the agriculture sector in the 1990s</a:t>
            </a: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FFFFFF"/>
                </a:solidFill>
                <a:latin typeface="Oswald"/>
                <a:ea typeface="Roboto"/>
              </a:rPr>
              <a:t>Incomes are rising but the cultural barrier is telling women they don’t need to work</a:t>
            </a: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FFFFFF"/>
                </a:solidFill>
                <a:latin typeface="Oswald"/>
                <a:ea typeface="Roboto"/>
              </a:rPr>
              <a:t>We have enough money - Now you don't need to work - Stay home and take care of the kids</a:t>
            </a:r>
            <a:endParaRPr lang="en-US">
              <a:latin typeface="Oswald"/>
              <a:ea typeface="Roboto"/>
            </a:endParaRP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FFFFFF"/>
                </a:solidFill>
                <a:latin typeface="Oswald"/>
              </a:rPr>
              <a:t>Need for external intervention. Significant economic potential is lost</a:t>
            </a:r>
            <a:endParaRPr lang="en-US">
              <a:latin typeface="Oswald"/>
            </a:endParaRP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r>
              <a:rPr lang="en-US">
                <a:solidFill>
                  <a:srgbClr val="FFFFFF"/>
                </a:solidFill>
                <a:latin typeface="Oswald"/>
              </a:rPr>
              <a:t>China is also showing a similar downward trend</a:t>
            </a: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endParaRPr lang="en-US">
              <a:latin typeface="Oswald"/>
              <a:ea typeface="Roboto"/>
            </a:endParaRP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endParaRPr lang="en-US">
              <a:solidFill>
                <a:srgbClr val="FFFFFF"/>
              </a:solidFill>
              <a:latin typeface="Oswald"/>
              <a:ea typeface="Roboto"/>
            </a:endParaRP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endParaRPr lang="en-US">
              <a:solidFill>
                <a:srgbClr val="FFFFFF"/>
              </a:solidFill>
              <a:latin typeface="Oswald"/>
              <a:ea typeface="Roboto"/>
            </a:endParaRP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endParaRPr lang="en-US">
              <a:solidFill>
                <a:srgbClr val="FFFFFF"/>
              </a:solidFill>
              <a:latin typeface="Oswald"/>
              <a:ea typeface="Roboto"/>
            </a:endParaRPr>
          </a:p>
          <a:p>
            <a:pPr marL="457200" indent="-304800" algn="just">
              <a:spcBef>
                <a:spcPts val="1600"/>
              </a:spcBef>
              <a:buClr>
                <a:schemeClr val="lt1"/>
              </a:buClr>
              <a:buSzPts val="1200"/>
              <a:buFont typeface="Wingdings" panose="05000000000000000000" pitchFamily="2" charset="2"/>
              <a:buChar char="v"/>
            </a:pPr>
            <a:endParaRPr lang="en-US">
              <a:solidFill>
                <a:srgbClr val="FFFFFF"/>
              </a:solidFill>
              <a:latin typeface="Oswald"/>
              <a:ea typeface="Roboto"/>
            </a:endParaRP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85B2A3A-F2BE-4372-EAD9-3505FA62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496" y="100319"/>
            <a:ext cx="3995636" cy="2669023"/>
          </a:xfrm>
          <a:prstGeom prst="rect">
            <a:avLst/>
          </a:prstGeom>
        </p:spPr>
      </p:pic>
      <p:pic>
        <p:nvPicPr>
          <p:cNvPr id="6" name="Picture 10" descr="Chart, treemap chart&#10;&#10;Description automatically generated">
            <a:extLst>
              <a:ext uri="{FF2B5EF4-FFF2-40B4-BE49-F238E27FC236}">
                <a16:creationId xmlns:a16="http://schemas.microsoft.com/office/drawing/2014/main" id="{4835EDFF-A11E-B411-C80C-5BEBC91EE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016" y="2993982"/>
            <a:ext cx="1923516" cy="1706473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74C0C29F-4222-85E7-C852-3C941AE10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986" y="2974980"/>
            <a:ext cx="1977147" cy="17227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8A84B1-7154-213C-9D08-09C37C285A82}"/>
              </a:ext>
            </a:extLst>
          </p:cNvPr>
          <p:cNvSpPr/>
          <p:nvPr/>
        </p:nvSpPr>
        <p:spPr>
          <a:xfrm>
            <a:off x="5035294" y="4675647"/>
            <a:ext cx="4041427" cy="254711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>
              <a:solidFill>
                <a:srgbClr val="0E1D39"/>
              </a:solidFill>
              <a:latin typeface="Calibri"/>
              <a:ea typeface="+mn-lt"/>
              <a:cs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44B165-9553-85A9-7594-8BF055599298}"/>
              </a:ext>
            </a:extLst>
          </p:cNvPr>
          <p:cNvSpPr txBox="1"/>
          <p:nvPr/>
        </p:nvSpPr>
        <p:spPr>
          <a:xfrm>
            <a:off x="6132927" y="4667258"/>
            <a:ext cx="184339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FFFFFF"/>
                </a:solidFill>
                <a:latin typeface="Oswald"/>
              </a:rPr>
              <a:t>Trend from 1991 to  2019</a:t>
            </a:r>
          </a:p>
        </p:txBody>
      </p:sp>
    </p:spTree>
    <p:extLst>
      <p:ext uri="{BB962C8B-B14F-4D97-AF65-F5344CB8AC3E}">
        <p14:creationId xmlns:p14="http://schemas.microsoft.com/office/powerpoint/2010/main" val="3105802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DC82FE-6D86-08CF-3DF2-942C51A35D4B}"/>
              </a:ext>
            </a:extLst>
          </p:cNvPr>
          <p:cNvSpPr txBox="1"/>
          <p:nvPr/>
        </p:nvSpPr>
        <p:spPr>
          <a:xfrm>
            <a:off x="551639" y="342765"/>
            <a:ext cx="43561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FFFF"/>
                </a:solidFill>
                <a:latin typeface="Oswald"/>
              </a:rPr>
              <a:t>China's Declining Participation Ratio</a:t>
            </a:r>
            <a:endParaRPr lang="en-US" sz="2400">
              <a:latin typeface="Oswald"/>
            </a:endParaRPr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BCEB99FD-B408-8BB5-A092-968211576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17" y="1864685"/>
            <a:ext cx="3822700" cy="2610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2C5BE-F50E-9E56-B308-264802436B64}"/>
              </a:ext>
            </a:extLst>
          </p:cNvPr>
          <p:cNvSpPr txBox="1"/>
          <p:nvPr/>
        </p:nvSpPr>
        <p:spPr>
          <a:xfrm>
            <a:off x="553499" y="1062113"/>
            <a:ext cx="423542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  <a:latin typeface="Oswald"/>
              </a:rPr>
              <a:t>Regression chart showing the past and future trends in the employment for females in China</a:t>
            </a:r>
          </a:p>
        </p:txBody>
      </p:sp>
      <p:pic>
        <p:nvPicPr>
          <p:cNvPr id="6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49F6559E-B7BD-D53B-A5A2-5614D7B20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461" y="329621"/>
            <a:ext cx="2172787" cy="1913149"/>
          </a:xfrm>
          <a:prstGeom prst="rect">
            <a:avLst/>
          </a:prstGeom>
        </p:spPr>
      </p:pic>
      <p:pic>
        <p:nvPicPr>
          <p:cNvPr id="7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462C24D0-D20D-A46E-B57A-8D32679C9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438" y="2810598"/>
            <a:ext cx="2165620" cy="1893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CA9A1-24C2-10A0-1536-7B97F7EB3E28}"/>
              </a:ext>
            </a:extLst>
          </p:cNvPr>
          <p:cNvSpPr txBox="1"/>
          <p:nvPr/>
        </p:nvSpPr>
        <p:spPr>
          <a:xfrm>
            <a:off x="7182661" y="342900"/>
            <a:ext cx="6456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Oswald"/>
              </a:rPr>
              <a:t>1990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C5F7D-D293-12CB-2EBC-D86AAE78E383}"/>
              </a:ext>
            </a:extLst>
          </p:cNvPr>
          <p:cNvSpPr txBox="1"/>
          <p:nvPr/>
        </p:nvSpPr>
        <p:spPr>
          <a:xfrm>
            <a:off x="7182660" y="2859932"/>
            <a:ext cx="6456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Oswald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366078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>
            <a:spLocks noGrp="1"/>
          </p:cNvSpPr>
          <p:nvPr>
            <p:ph type="subTitle" idx="1"/>
          </p:nvPr>
        </p:nvSpPr>
        <p:spPr>
          <a:xfrm>
            <a:off x="1450218" y="1884701"/>
            <a:ext cx="6240477" cy="10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" sz="2400">
                <a:latin typeface="Oswald"/>
              </a:rPr>
              <a:t>“</a:t>
            </a:r>
            <a:r>
              <a:rPr lang="en-US" sz="2400">
                <a:latin typeface="Oswald"/>
              </a:rPr>
              <a:t>Women belong in all places where decisions are being made... It shouldn't be that women are the exception.”</a:t>
            </a:r>
          </a:p>
        </p:txBody>
      </p:sp>
      <p:sp>
        <p:nvSpPr>
          <p:cNvPr id="288" name="Google Shape;288;p35"/>
          <p:cNvSpPr txBox="1">
            <a:spLocks noGrp="1"/>
          </p:cNvSpPr>
          <p:nvPr>
            <p:ph type="title"/>
          </p:nvPr>
        </p:nvSpPr>
        <p:spPr>
          <a:xfrm>
            <a:off x="3367720" y="3263230"/>
            <a:ext cx="24091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- Ruth Bader Ginsburg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>
            <a:spLocks noGrp="1"/>
          </p:cNvSpPr>
          <p:nvPr>
            <p:ph type="title"/>
          </p:nvPr>
        </p:nvSpPr>
        <p:spPr>
          <a:xfrm>
            <a:off x="2846700" y="539500"/>
            <a:ext cx="34506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Future Work</a:t>
            </a:r>
          </a:p>
        </p:txBody>
      </p:sp>
      <p:sp>
        <p:nvSpPr>
          <p:cNvPr id="315" name="Google Shape;315;p38"/>
          <p:cNvSpPr txBox="1">
            <a:spLocks noGrp="1"/>
          </p:cNvSpPr>
          <p:nvPr>
            <p:ph type="subTitle" idx="2"/>
          </p:nvPr>
        </p:nvSpPr>
        <p:spPr>
          <a:xfrm>
            <a:off x="650421" y="1675303"/>
            <a:ext cx="2716966" cy="809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>
                <a:latin typeface="Oswald"/>
              </a:rPr>
              <a:t>Visualize the number of women in Technology Sector</a:t>
            </a:r>
          </a:p>
        </p:txBody>
      </p:sp>
      <p:sp>
        <p:nvSpPr>
          <p:cNvPr id="317" name="Google Shape;317;p38"/>
          <p:cNvSpPr txBox="1">
            <a:spLocks noGrp="1"/>
          </p:cNvSpPr>
          <p:nvPr>
            <p:ph type="subTitle" idx="4"/>
          </p:nvPr>
        </p:nvSpPr>
        <p:spPr>
          <a:xfrm>
            <a:off x="573061" y="3191748"/>
            <a:ext cx="2859898" cy="809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>
                <a:latin typeface="Oswald"/>
              </a:rPr>
              <a:t>Analysis of economic loss for a country due to unequal workforce participation</a:t>
            </a:r>
          </a:p>
        </p:txBody>
      </p:sp>
      <p:sp>
        <p:nvSpPr>
          <p:cNvPr id="318" name="Google Shape;318;p38"/>
          <p:cNvSpPr/>
          <p:nvPr/>
        </p:nvSpPr>
        <p:spPr>
          <a:xfrm rot="-1798251" flipH="1">
            <a:off x="3541645" y="1732990"/>
            <a:ext cx="1002243" cy="846870"/>
          </a:xfrm>
          <a:custGeom>
            <a:avLst/>
            <a:gdLst/>
            <a:ahLst/>
            <a:cxnLst/>
            <a:rect l="l" t="t" r="r" b="b"/>
            <a:pathLst>
              <a:path w="141635" h="119678" extrusionOk="0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rgbClr val="B526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8"/>
          <p:cNvSpPr/>
          <p:nvPr/>
        </p:nvSpPr>
        <p:spPr>
          <a:xfrm rot="-1798251" flipH="1">
            <a:off x="3541645" y="3173240"/>
            <a:ext cx="1002243" cy="846870"/>
          </a:xfrm>
          <a:custGeom>
            <a:avLst/>
            <a:gdLst/>
            <a:ahLst/>
            <a:cxnLst/>
            <a:rect l="l" t="t" r="r" b="b"/>
            <a:pathLst>
              <a:path w="141635" h="119678" extrusionOk="0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8"/>
          <p:cNvSpPr txBox="1">
            <a:spLocks noGrp="1"/>
          </p:cNvSpPr>
          <p:nvPr>
            <p:ph type="subTitle" idx="6"/>
          </p:nvPr>
        </p:nvSpPr>
        <p:spPr>
          <a:xfrm>
            <a:off x="5942472" y="1751503"/>
            <a:ext cx="2740204" cy="809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>
                <a:latin typeface="Oswald"/>
              </a:rPr>
              <a:t>Visualize the future number of men and women in the technology Field</a:t>
            </a:r>
          </a:p>
        </p:txBody>
      </p:sp>
      <p:sp>
        <p:nvSpPr>
          <p:cNvPr id="323" name="Google Shape;323;p38"/>
          <p:cNvSpPr txBox="1">
            <a:spLocks noGrp="1"/>
          </p:cNvSpPr>
          <p:nvPr>
            <p:ph type="subTitle" idx="8"/>
          </p:nvPr>
        </p:nvSpPr>
        <p:spPr>
          <a:xfrm>
            <a:off x="5942472" y="3197610"/>
            <a:ext cx="2740204" cy="8098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>
                <a:latin typeface="Oswald"/>
              </a:rPr>
              <a:t>Identify specific cultural barriers that hinder equality </a:t>
            </a:r>
            <a:endParaRPr/>
          </a:p>
        </p:txBody>
      </p:sp>
      <p:sp>
        <p:nvSpPr>
          <p:cNvPr id="324" name="Google Shape;324;p38"/>
          <p:cNvSpPr/>
          <p:nvPr/>
        </p:nvSpPr>
        <p:spPr>
          <a:xfrm rot="1798251">
            <a:off x="4599991" y="1732990"/>
            <a:ext cx="1002243" cy="846870"/>
          </a:xfrm>
          <a:custGeom>
            <a:avLst/>
            <a:gdLst/>
            <a:ahLst/>
            <a:cxnLst/>
            <a:rect l="l" t="t" r="r" b="b"/>
            <a:pathLst>
              <a:path w="141635" h="119678" extrusionOk="0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8"/>
          <p:cNvSpPr/>
          <p:nvPr/>
        </p:nvSpPr>
        <p:spPr>
          <a:xfrm rot="1798251">
            <a:off x="4599991" y="3173240"/>
            <a:ext cx="1002243" cy="846870"/>
          </a:xfrm>
          <a:custGeom>
            <a:avLst/>
            <a:gdLst/>
            <a:ahLst/>
            <a:cxnLst/>
            <a:rect l="l" t="t" r="r" b="b"/>
            <a:pathLst>
              <a:path w="141635" h="119678" extrusionOk="0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rgbClr val="B526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8"/>
          <p:cNvSpPr txBox="1">
            <a:spLocks noGrp="1"/>
          </p:cNvSpPr>
          <p:nvPr>
            <p:ph type="title" idx="9"/>
          </p:nvPr>
        </p:nvSpPr>
        <p:spPr>
          <a:xfrm>
            <a:off x="3787766" y="1863625"/>
            <a:ext cx="3576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27" name="Google Shape;327;p38"/>
          <p:cNvSpPr txBox="1">
            <a:spLocks noGrp="1"/>
          </p:cNvSpPr>
          <p:nvPr>
            <p:ph type="title" idx="13"/>
          </p:nvPr>
        </p:nvSpPr>
        <p:spPr>
          <a:xfrm>
            <a:off x="3787766" y="3303875"/>
            <a:ext cx="3576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28" name="Google Shape;328;p38"/>
          <p:cNvSpPr txBox="1">
            <a:spLocks noGrp="1"/>
          </p:cNvSpPr>
          <p:nvPr>
            <p:ph type="title" idx="14"/>
          </p:nvPr>
        </p:nvSpPr>
        <p:spPr>
          <a:xfrm>
            <a:off x="4922312" y="3303875"/>
            <a:ext cx="3576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329" name="Google Shape;329;p38"/>
          <p:cNvSpPr txBox="1">
            <a:spLocks noGrp="1"/>
          </p:cNvSpPr>
          <p:nvPr>
            <p:ph type="title" idx="15"/>
          </p:nvPr>
        </p:nvSpPr>
        <p:spPr>
          <a:xfrm>
            <a:off x="4922312" y="1863625"/>
            <a:ext cx="3576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9879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3117954" y="464550"/>
            <a:ext cx="2908091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References</a:t>
            </a:r>
          </a:p>
        </p:txBody>
      </p:sp>
      <p:sp>
        <p:nvSpPr>
          <p:cNvPr id="265" name="Google Shape;265;p33"/>
          <p:cNvSpPr txBox="1">
            <a:spLocks noGrp="1"/>
          </p:cNvSpPr>
          <p:nvPr>
            <p:ph type="body" idx="1"/>
          </p:nvPr>
        </p:nvSpPr>
        <p:spPr>
          <a:xfrm>
            <a:off x="643400" y="1394300"/>
            <a:ext cx="7717500" cy="3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indent="0" algn="just">
              <a:spcBef>
                <a:spcPts val="1600"/>
              </a:spcBef>
              <a:buNone/>
            </a:pPr>
            <a:r>
              <a:rPr lang="en" sz="1400">
                <a:solidFill>
                  <a:schemeClr val="accent2"/>
                </a:solidFill>
                <a:latin typeface="Oswald"/>
              </a:rPr>
              <a:t>Economist Scheme:</a:t>
            </a:r>
            <a:r>
              <a:rPr lang="en" sz="1400">
                <a:solidFill>
                  <a:srgbClr val="F2F2F2"/>
                </a:solidFill>
                <a:latin typeface="Oswald"/>
              </a:rPr>
              <a:t> </a:t>
            </a:r>
            <a:r>
              <a:rPr lang="en" sz="1400" u="sng">
                <a:solidFill>
                  <a:srgbClr val="F2F2F2"/>
                </a:solidFill>
                <a:latin typeface="Oswald"/>
              </a:rPr>
              <a:t>https://design-system.economist.com/foundations/colour/palettes#brand </a:t>
            </a:r>
            <a:endParaRPr lang="en-US" sz="1400" u="sng">
              <a:solidFill>
                <a:srgbClr val="F2F2F2"/>
              </a:solidFill>
              <a:latin typeface="Oswald"/>
            </a:endParaRPr>
          </a:p>
          <a:p>
            <a:pPr marL="152400" indent="0" algn="just">
              <a:buNone/>
            </a:pPr>
            <a:endParaRPr lang="en" sz="1400">
              <a:solidFill>
                <a:schemeClr val="accent2"/>
              </a:solidFill>
              <a:latin typeface="Oswald"/>
            </a:endParaRPr>
          </a:p>
          <a:p>
            <a:pPr marL="152400" indent="0" algn="just">
              <a:buNone/>
            </a:pPr>
            <a:r>
              <a:rPr lang="en" sz="1400">
                <a:solidFill>
                  <a:schemeClr val="accent2"/>
                </a:solidFill>
                <a:latin typeface="Oswald"/>
              </a:rPr>
              <a:t>Code Resources</a:t>
            </a:r>
          </a:p>
          <a:p>
            <a:pPr marL="4572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1400" u="sng">
                <a:solidFill>
                  <a:srgbClr val="F2F2F2"/>
                </a:solidFill>
                <a:latin typeface="Oswald"/>
              </a:rPr>
              <a:t>https://d3-graph-gallery.com/graph/line_filter.html</a:t>
            </a:r>
          </a:p>
          <a:p>
            <a:pPr marL="4572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1400" u="sng">
                <a:solidFill>
                  <a:srgbClr val="F2F2F2"/>
                </a:solidFill>
                <a:latin typeface="Oswald"/>
              </a:rPr>
              <a:t>https://d3-graph-gallery.com/graph/line_confidence_interval.html</a:t>
            </a:r>
          </a:p>
          <a:p>
            <a:pPr marL="4572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1400" u="sng">
                <a:solidFill>
                  <a:srgbClr val="F2F2F2"/>
                </a:solidFill>
                <a:latin typeface="Oswald"/>
              </a:rPr>
              <a:t>https://d3-graph-gallery.com/graph/line_color_gradient_svg.html</a:t>
            </a:r>
          </a:p>
          <a:p>
            <a:pPr marL="4572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" sz="1400" u="sng">
                <a:solidFill>
                  <a:srgbClr val="F2F2F2"/>
                </a:solidFill>
                <a:latin typeface="Oswald"/>
              </a:rPr>
              <a:t>https://bl.ocks.org/Qizly/8f6ba236b79d9bb03a80</a:t>
            </a:r>
          </a:p>
          <a:p>
            <a:pPr marL="4572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u="sng">
                <a:solidFill>
                  <a:srgbClr val="F2F2F2"/>
                </a:solidFill>
                <a:latin typeface="Oswald"/>
              </a:rPr>
              <a:t>http://bl.ocks.org/XavierGimenez/8070956</a:t>
            </a:r>
            <a:endParaRPr lang="en" sz="1400" u="sng">
              <a:solidFill>
                <a:srgbClr val="F2F2F2"/>
              </a:solidFill>
              <a:latin typeface="Oswald"/>
            </a:endParaRPr>
          </a:p>
          <a:p>
            <a:pPr marL="457200" lvl="1" algn="just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" sz="1400">
              <a:solidFill>
                <a:srgbClr val="F2F2F2"/>
              </a:solidFill>
              <a:latin typeface="Oswald"/>
            </a:endParaRPr>
          </a:p>
          <a:p>
            <a:pPr lvl="1" algn="just">
              <a:lnSpc>
                <a:spcPct val="114999"/>
              </a:lnSpc>
              <a:spcBef>
                <a:spcPts val="1600"/>
              </a:spcBef>
              <a:buFont typeface="Wingdings" panose="05000000000000000000" pitchFamily="2" charset="2"/>
              <a:buChar char="v"/>
            </a:pPr>
            <a:endParaRPr lang="en" sz="140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349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8"/>
          <p:cNvSpPr txBox="1">
            <a:spLocks noGrp="1"/>
          </p:cNvSpPr>
          <p:nvPr>
            <p:ph type="ctrTitle"/>
          </p:nvPr>
        </p:nvSpPr>
        <p:spPr>
          <a:xfrm>
            <a:off x="2722350" y="1716228"/>
            <a:ext cx="36993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Thank You!</a:t>
            </a:r>
            <a:endParaRPr sz="5400"/>
          </a:p>
        </p:txBody>
      </p:sp>
    </p:spTree>
    <p:extLst>
      <p:ext uri="{BB962C8B-B14F-4D97-AF65-F5344CB8AC3E}">
        <p14:creationId xmlns:p14="http://schemas.microsoft.com/office/powerpoint/2010/main" val="929325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Chart, treemap chart&#10;&#10;Description automatically generated">
            <a:extLst>
              <a:ext uri="{FF2B5EF4-FFF2-40B4-BE49-F238E27FC236}">
                <a16:creationId xmlns:a16="http://schemas.microsoft.com/office/drawing/2014/main" id="{AB53FCC2-A010-FB63-5B2F-3B8CBD672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27" y="1753706"/>
            <a:ext cx="3291468" cy="2922430"/>
          </a:xfrm>
          <a:prstGeom prst="rect">
            <a:avLst/>
          </a:prstGeom>
        </p:spPr>
      </p:pic>
      <p:pic>
        <p:nvPicPr>
          <p:cNvPr id="9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7224FE23-86FF-D75B-5F46-C22437AA5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652" y="1715812"/>
            <a:ext cx="3291468" cy="2898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930554-E7E6-E919-9337-EDBEE34195F3}"/>
              </a:ext>
            </a:extLst>
          </p:cNvPr>
          <p:cNvSpPr txBox="1"/>
          <p:nvPr/>
        </p:nvSpPr>
        <p:spPr>
          <a:xfrm>
            <a:off x="1895273" y="460841"/>
            <a:ext cx="56088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FFFF"/>
                </a:solidFill>
                <a:latin typeface="Oswald"/>
              </a:rPr>
              <a:t>Appendix 1: Sector Division India and China 1991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337D4-CF28-61BC-CB05-DA4B6E01CEA4}"/>
              </a:ext>
            </a:extLst>
          </p:cNvPr>
          <p:cNvSpPr txBox="1"/>
          <p:nvPr/>
        </p:nvSpPr>
        <p:spPr>
          <a:xfrm>
            <a:off x="641233" y="1199545"/>
            <a:ext cx="5032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</a:rPr>
              <a:t>Division by sectors for China and India in the year 1991</a:t>
            </a:r>
          </a:p>
        </p:txBody>
      </p:sp>
    </p:spTree>
    <p:extLst>
      <p:ext uri="{BB962C8B-B14F-4D97-AF65-F5344CB8AC3E}">
        <p14:creationId xmlns:p14="http://schemas.microsoft.com/office/powerpoint/2010/main" val="6092294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3320942" y="479540"/>
            <a:ext cx="2502115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Oswald"/>
              </a:rPr>
              <a:t>Motivation</a:t>
            </a:r>
          </a:p>
        </p:txBody>
      </p:sp>
      <p:sp>
        <p:nvSpPr>
          <p:cNvPr id="265" name="Google Shape;265;p33"/>
          <p:cNvSpPr txBox="1">
            <a:spLocks noGrp="1"/>
          </p:cNvSpPr>
          <p:nvPr>
            <p:ph type="body" idx="1"/>
          </p:nvPr>
        </p:nvSpPr>
        <p:spPr>
          <a:xfrm>
            <a:off x="643400" y="1394300"/>
            <a:ext cx="7717500" cy="33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1600"/>
              </a:spcBef>
              <a:buFont typeface="Wingdings" panose="05000000000000000000" pitchFamily="2" charset="2"/>
              <a:buChar char="v"/>
            </a:pPr>
            <a:r>
              <a:rPr lang="en" sz="1400">
                <a:latin typeface="Oswald"/>
              </a:rPr>
              <a:t>Gender Equality is not only a fundamental right but necessary for society.</a:t>
            </a:r>
            <a:r>
              <a:rPr lang="en" sz="1400">
                <a:solidFill>
                  <a:schemeClr val="bg1"/>
                </a:solidFill>
                <a:latin typeface="Oswald"/>
              </a:rPr>
              <a:t> A</a:t>
            </a:r>
            <a:r>
              <a:rPr lang="en" sz="1400">
                <a:latin typeface="Oswald"/>
              </a:rPr>
              <a:t> visualization </a:t>
            </a:r>
            <a:r>
              <a:rPr lang="en-US" sz="1400">
                <a:latin typeface="Oswald"/>
              </a:rPr>
              <a:t>that </a:t>
            </a:r>
            <a:r>
              <a:rPr lang="en" sz="1400">
                <a:latin typeface="Oswald"/>
              </a:rPr>
              <a:t>generates awareness of the Gender Gap that exists around the world. </a:t>
            </a:r>
            <a:endParaRPr lang="en-US" sz="1400">
              <a:latin typeface="Oswald"/>
            </a:endParaRPr>
          </a:p>
          <a:p>
            <a:pPr algn="just">
              <a:spcBef>
                <a:spcPts val="1600"/>
              </a:spcBef>
              <a:buFont typeface="Wingdings" panose="05000000000000000000" pitchFamily="2" charset="2"/>
              <a:buChar char="v"/>
            </a:pPr>
            <a:r>
              <a:rPr lang="en" sz="1400">
                <a:latin typeface="Oswald"/>
              </a:rPr>
              <a:t>We specifically want to focus on women's ability to participate in the workforce.</a:t>
            </a:r>
          </a:p>
          <a:p>
            <a:pPr lvl="1" algn="just">
              <a:lnSpc>
                <a:spcPct val="114999"/>
              </a:lnSpc>
              <a:spcBef>
                <a:spcPts val="1600"/>
              </a:spcBef>
              <a:buFont typeface="Wingdings" panose="05000000000000000000" pitchFamily="2" charset="2"/>
              <a:buChar char="v"/>
            </a:pPr>
            <a:r>
              <a:rPr lang="en">
                <a:latin typeface="Oswald"/>
              </a:rPr>
              <a:t>Advancing women’s equality could add up to $28 trillion to global annual growth by 2025 </a:t>
            </a:r>
            <a:r>
              <a:rPr lang="en">
                <a:solidFill>
                  <a:schemeClr val="bg1"/>
                </a:solidFill>
                <a:latin typeface="Oswald"/>
              </a:rPr>
              <a:t>according to the McKinsey Global Insititute.</a:t>
            </a:r>
          </a:p>
          <a:p>
            <a:pPr lvl="1" algn="just">
              <a:lnSpc>
                <a:spcPct val="114999"/>
              </a:lnSpc>
              <a:buFont typeface="Wingdings" panose="05000000000000000000" pitchFamily="2" charset="2"/>
              <a:buChar char="v"/>
            </a:pPr>
            <a:r>
              <a:rPr lang="en">
                <a:solidFill>
                  <a:schemeClr val="bg1"/>
                </a:solidFill>
                <a:latin typeface="Oswald"/>
              </a:rPr>
              <a:t>Are societies moving towards greater workforce participation for women?  </a:t>
            </a:r>
          </a:p>
          <a:p>
            <a:pPr algn="just">
              <a:spcBef>
                <a:spcPts val="1600"/>
              </a:spcBef>
              <a:buFont typeface="Wingdings" panose="05000000000000000000" pitchFamily="2" charset="2"/>
              <a:buChar char="v"/>
            </a:pPr>
            <a:r>
              <a:rPr lang="en" sz="1400">
                <a:latin typeface="Oswald"/>
              </a:rPr>
              <a:t>We hope that the visualization encourages discussion on a very important and sensitive topic.</a:t>
            </a:r>
            <a:endParaRPr lang="en">
              <a:latin typeface="Oswald"/>
            </a:endParaRPr>
          </a:p>
          <a:p>
            <a:pPr algn="just">
              <a:spcBef>
                <a:spcPts val="1600"/>
              </a:spcBef>
              <a:buFont typeface="Wingdings" panose="05000000000000000000" pitchFamily="2" charset="2"/>
              <a:buChar char="v"/>
            </a:pPr>
            <a:r>
              <a:rPr lang="en" sz="1400">
                <a:latin typeface="Oswald"/>
              </a:rPr>
              <a:t>We hope the visualization is able to communicate both the disparity and significant improvements made. </a:t>
            </a:r>
            <a:r>
              <a:rPr lang="en" sz="1400"/>
              <a:t> </a:t>
            </a:r>
          </a:p>
          <a:p>
            <a:pPr>
              <a:buFont typeface="Arial" panose="020B0604020202020204" pitchFamily="34" charset="0"/>
              <a:buChar char="•"/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7884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7"/>
          <p:cNvPicPr preferRelativeResize="0"/>
          <p:nvPr/>
        </p:nvPicPr>
        <p:blipFill rotWithShape="1">
          <a:blip r:embed="rId3">
            <a:alphaModFix/>
          </a:blip>
          <a:srcRect l="2619" t="5751" r="8594" b="37359"/>
          <a:stretch/>
        </p:blipFill>
        <p:spPr>
          <a:xfrm>
            <a:off x="762897" y="787525"/>
            <a:ext cx="3428998" cy="329579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7"/>
          <p:cNvSpPr/>
          <p:nvPr/>
        </p:nvSpPr>
        <p:spPr>
          <a:xfrm>
            <a:off x="0" y="0"/>
            <a:ext cx="9144000" cy="5143520"/>
          </a:xfrm>
          <a:custGeom>
            <a:avLst/>
            <a:gdLst/>
            <a:ahLst/>
            <a:cxnLst/>
            <a:rect l="l" t="t" r="r" b="b"/>
            <a:pathLst>
              <a:path w="285750" h="160735" extrusionOk="0">
                <a:moveTo>
                  <a:pt x="62064" y="36039"/>
                </a:moveTo>
                <a:cubicBezTo>
                  <a:pt x="65136" y="36039"/>
                  <a:pt x="68208" y="36833"/>
                  <a:pt x="70961" y="38421"/>
                </a:cubicBezTo>
                <a:lnTo>
                  <a:pt x="116884" y="64937"/>
                </a:lnTo>
                <a:cubicBezTo>
                  <a:pt x="122396" y="68116"/>
                  <a:pt x="125790" y="73997"/>
                  <a:pt x="125790" y="80367"/>
                </a:cubicBezTo>
                <a:cubicBezTo>
                  <a:pt x="125790" y="86737"/>
                  <a:pt x="122396" y="92619"/>
                  <a:pt x="116884" y="95797"/>
                </a:cubicBezTo>
                <a:lnTo>
                  <a:pt x="70961" y="122313"/>
                </a:lnTo>
                <a:cubicBezTo>
                  <a:pt x="68205" y="123902"/>
                  <a:pt x="65127" y="124697"/>
                  <a:pt x="62049" y="124697"/>
                </a:cubicBezTo>
                <a:cubicBezTo>
                  <a:pt x="58972" y="124697"/>
                  <a:pt x="55894" y="123902"/>
                  <a:pt x="53138" y="122313"/>
                </a:cubicBezTo>
                <a:cubicBezTo>
                  <a:pt x="47625" y="119134"/>
                  <a:pt x="44232" y="113252"/>
                  <a:pt x="44232" y="106882"/>
                </a:cubicBezTo>
                <a:lnTo>
                  <a:pt x="44232" y="53852"/>
                </a:lnTo>
                <a:cubicBezTo>
                  <a:pt x="44232" y="47494"/>
                  <a:pt x="47637" y="41612"/>
                  <a:pt x="53150" y="38433"/>
                </a:cubicBezTo>
                <a:cubicBezTo>
                  <a:pt x="55908" y="36836"/>
                  <a:pt x="58986" y="36039"/>
                  <a:pt x="62064" y="36039"/>
                </a:cubicBezTo>
                <a:close/>
                <a:moveTo>
                  <a:pt x="0" y="0"/>
                </a:moveTo>
                <a:lnTo>
                  <a:pt x="0" y="160734"/>
                </a:lnTo>
                <a:lnTo>
                  <a:pt x="285750" y="160734"/>
                </a:lnTo>
                <a:lnTo>
                  <a:pt x="285750" y="0"/>
                </a:lnTo>
                <a:close/>
              </a:path>
            </a:pathLst>
          </a:custGeom>
          <a:solidFill>
            <a:srgbClr val="0E1D3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7"/>
          <p:cNvSpPr txBox="1">
            <a:spLocks noGrp="1"/>
          </p:cNvSpPr>
          <p:nvPr>
            <p:ph type="title"/>
          </p:nvPr>
        </p:nvSpPr>
        <p:spPr>
          <a:xfrm>
            <a:off x="4395600" y="1513825"/>
            <a:ext cx="35736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Oswald"/>
              </a:rPr>
              <a:t>Audience</a:t>
            </a:r>
          </a:p>
        </p:txBody>
      </p:sp>
      <p:sp>
        <p:nvSpPr>
          <p:cNvPr id="304" name="Google Shape;304;p37"/>
          <p:cNvSpPr txBox="1">
            <a:spLocks noGrp="1"/>
          </p:cNvSpPr>
          <p:nvPr>
            <p:ph type="subTitle" idx="1"/>
          </p:nvPr>
        </p:nvSpPr>
        <p:spPr>
          <a:xfrm>
            <a:off x="4249550" y="2293775"/>
            <a:ext cx="3573600" cy="13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>
                <a:latin typeface="Oswald"/>
              </a:rPr>
              <a:t>Anyone who is a feminist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>
                <a:latin typeface="Oswald"/>
              </a:rPr>
              <a:t>Anyone who is interested in understanding the Global Gender Disparity </a:t>
            </a:r>
          </a:p>
        </p:txBody>
      </p:sp>
      <p:sp>
        <p:nvSpPr>
          <p:cNvPr id="305" name="Google Shape;305;p37"/>
          <p:cNvSpPr/>
          <p:nvPr/>
        </p:nvSpPr>
        <p:spPr>
          <a:xfrm rot="-5400000">
            <a:off x="6482058" y="-1990222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7"/>
          <p:cNvSpPr/>
          <p:nvPr/>
        </p:nvSpPr>
        <p:spPr>
          <a:xfrm rot="-5400000">
            <a:off x="7587396" y="-1648240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7"/>
          <p:cNvSpPr/>
          <p:nvPr/>
        </p:nvSpPr>
        <p:spPr>
          <a:xfrm rot="-5400000" flipH="1">
            <a:off x="6682621" y="2657235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7"/>
          <p:cNvSpPr/>
          <p:nvPr/>
        </p:nvSpPr>
        <p:spPr>
          <a:xfrm rot="-5400000" flipH="1">
            <a:off x="6827671" y="3051911"/>
            <a:ext cx="2274515" cy="4463304"/>
          </a:xfrm>
          <a:custGeom>
            <a:avLst/>
            <a:gdLst/>
            <a:ahLst/>
            <a:cxnLst/>
            <a:rect l="l" t="t" r="r" b="b"/>
            <a:pathLst>
              <a:path w="90555" h="177697" extrusionOk="0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899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>
            <a:spLocks noGrp="1"/>
          </p:cNvSpPr>
          <p:nvPr>
            <p:ph type="title"/>
          </p:nvPr>
        </p:nvSpPr>
        <p:spPr>
          <a:xfrm>
            <a:off x="2846700" y="539500"/>
            <a:ext cx="34506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Oswald"/>
              </a:rPr>
              <a:t>M</a:t>
            </a:r>
            <a:r>
              <a:rPr lang="en-US" sz="3200">
                <a:latin typeface="Oswald"/>
              </a:rPr>
              <a:t>a</a:t>
            </a:r>
            <a:r>
              <a:rPr lang="en" sz="3200">
                <a:latin typeface="Oswald"/>
              </a:rPr>
              <a:t>in Questions</a:t>
            </a:r>
            <a:endParaRPr lang="en-US" sz="3200">
              <a:latin typeface="Oswald"/>
            </a:endParaRPr>
          </a:p>
        </p:txBody>
      </p:sp>
      <p:sp>
        <p:nvSpPr>
          <p:cNvPr id="315" name="Google Shape;315;p38"/>
          <p:cNvSpPr txBox="1">
            <a:spLocks noGrp="1"/>
          </p:cNvSpPr>
          <p:nvPr>
            <p:ph type="subTitle" idx="2"/>
          </p:nvPr>
        </p:nvSpPr>
        <p:spPr>
          <a:xfrm>
            <a:off x="683080" y="1751500"/>
            <a:ext cx="2716966" cy="809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>
                <a:latin typeface="Oswald"/>
              </a:rPr>
              <a:t>What portion of women in the workforce are educated as compared to men?</a:t>
            </a:r>
            <a:endParaRPr lang="en-US"/>
          </a:p>
        </p:txBody>
      </p:sp>
      <p:sp>
        <p:nvSpPr>
          <p:cNvPr id="317" name="Google Shape;317;p38"/>
          <p:cNvSpPr txBox="1">
            <a:spLocks noGrp="1"/>
          </p:cNvSpPr>
          <p:nvPr>
            <p:ph type="subTitle" idx="4"/>
          </p:nvPr>
        </p:nvSpPr>
        <p:spPr>
          <a:xfrm>
            <a:off x="617764" y="3121900"/>
            <a:ext cx="2782281" cy="8098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>
                <a:latin typeface="Oswald"/>
              </a:rPr>
              <a:t>How long until we have equal workforce participation?</a:t>
            </a:r>
          </a:p>
        </p:txBody>
      </p:sp>
      <p:sp>
        <p:nvSpPr>
          <p:cNvPr id="318" name="Google Shape;318;p38"/>
          <p:cNvSpPr/>
          <p:nvPr/>
        </p:nvSpPr>
        <p:spPr>
          <a:xfrm rot="-1798251" flipH="1">
            <a:off x="3541645" y="1732990"/>
            <a:ext cx="1002243" cy="846870"/>
          </a:xfrm>
          <a:custGeom>
            <a:avLst/>
            <a:gdLst/>
            <a:ahLst/>
            <a:cxnLst/>
            <a:rect l="l" t="t" r="r" b="b"/>
            <a:pathLst>
              <a:path w="141635" h="119678" extrusionOk="0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rgbClr val="B526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8"/>
          <p:cNvSpPr/>
          <p:nvPr/>
        </p:nvSpPr>
        <p:spPr>
          <a:xfrm rot="-1798251" flipH="1">
            <a:off x="3541645" y="3173240"/>
            <a:ext cx="1002243" cy="846870"/>
          </a:xfrm>
          <a:custGeom>
            <a:avLst/>
            <a:gdLst/>
            <a:ahLst/>
            <a:cxnLst/>
            <a:rect l="l" t="t" r="r" b="b"/>
            <a:pathLst>
              <a:path w="141635" h="119678" extrusionOk="0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8"/>
          <p:cNvSpPr txBox="1">
            <a:spLocks noGrp="1"/>
          </p:cNvSpPr>
          <p:nvPr>
            <p:ph type="subTitle" idx="6"/>
          </p:nvPr>
        </p:nvSpPr>
        <p:spPr>
          <a:xfrm>
            <a:off x="5808710" y="1675300"/>
            <a:ext cx="2740204" cy="809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>
                <a:latin typeface="Oswald"/>
              </a:rPr>
              <a:t>How is workforce participation changing over time? </a:t>
            </a:r>
            <a:endParaRPr lang="en-US"/>
          </a:p>
        </p:txBody>
      </p:sp>
      <p:sp>
        <p:nvSpPr>
          <p:cNvPr id="323" name="Google Shape;323;p38"/>
          <p:cNvSpPr txBox="1">
            <a:spLocks noGrp="1"/>
          </p:cNvSpPr>
          <p:nvPr>
            <p:ph type="subTitle" idx="8"/>
          </p:nvPr>
        </p:nvSpPr>
        <p:spPr>
          <a:xfrm>
            <a:off x="5809209" y="3191750"/>
            <a:ext cx="2740204" cy="8098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>
                <a:latin typeface="Oswald"/>
              </a:rPr>
              <a:t>What sectors (Agriculture, Industry, Services) do women and men work in? </a:t>
            </a:r>
            <a:endParaRPr/>
          </a:p>
        </p:txBody>
      </p:sp>
      <p:sp>
        <p:nvSpPr>
          <p:cNvPr id="324" name="Google Shape;324;p38"/>
          <p:cNvSpPr/>
          <p:nvPr/>
        </p:nvSpPr>
        <p:spPr>
          <a:xfrm rot="1798251">
            <a:off x="4599991" y="1732990"/>
            <a:ext cx="1002243" cy="846870"/>
          </a:xfrm>
          <a:custGeom>
            <a:avLst/>
            <a:gdLst/>
            <a:ahLst/>
            <a:cxnLst/>
            <a:rect l="l" t="t" r="r" b="b"/>
            <a:pathLst>
              <a:path w="141635" h="119678" extrusionOk="0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8"/>
          <p:cNvSpPr/>
          <p:nvPr/>
        </p:nvSpPr>
        <p:spPr>
          <a:xfrm rot="1798251">
            <a:off x="4599991" y="3173240"/>
            <a:ext cx="1002243" cy="846870"/>
          </a:xfrm>
          <a:custGeom>
            <a:avLst/>
            <a:gdLst/>
            <a:ahLst/>
            <a:cxnLst/>
            <a:rect l="l" t="t" r="r" b="b"/>
            <a:pathLst>
              <a:path w="141635" h="119678" extrusionOk="0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rgbClr val="B526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8"/>
          <p:cNvSpPr txBox="1">
            <a:spLocks noGrp="1"/>
          </p:cNvSpPr>
          <p:nvPr>
            <p:ph type="title" idx="9"/>
          </p:nvPr>
        </p:nvSpPr>
        <p:spPr>
          <a:xfrm>
            <a:off x="3787766" y="1863625"/>
            <a:ext cx="3576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27" name="Google Shape;327;p38"/>
          <p:cNvSpPr txBox="1">
            <a:spLocks noGrp="1"/>
          </p:cNvSpPr>
          <p:nvPr>
            <p:ph type="title" idx="13"/>
          </p:nvPr>
        </p:nvSpPr>
        <p:spPr>
          <a:xfrm>
            <a:off x="3787766" y="3303875"/>
            <a:ext cx="3576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28" name="Google Shape;328;p38"/>
          <p:cNvSpPr txBox="1">
            <a:spLocks noGrp="1"/>
          </p:cNvSpPr>
          <p:nvPr>
            <p:ph type="title" idx="14"/>
          </p:nvPr>
        </p:nvSpPr>
        <p:spPr>
          <a:xfrm>
            <a:off x="4922312" y="3303875"/>
            <a:ext cx="3576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329" name="Google Shape;329;p38"/>
          <p:cNvSpPr txBox="1">
            <a:spLocks noGrp="1"/>
          </p:cNvSpPr>
          <p:nvPr>
            <p:ph type="title" idx="15"/>
          </p:nvPr>
        </p:nvSpPr>
        <p:spPr>
          <a:xfrm>
            <a:off x="4922312" y="1863625"/>
            <a:ext cx="357600" cy="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5019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>
            <a:spLocks noGrp="1"/>
          </p:cNvSpPr>
          <p:nvPr>
            <p:ph type="title"/>
          </p:nvPr>
        </p:nvSpPr>
        <p:spPr>
          <a:xfrm>
            <a:off x="4257275" y="476000"/>
            <a:ext cx="13105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</a:rPr>
              <a:t>Tools</a:t>
            </a:r>
          </a:p>
        </p:txBody>
      </p:sp>
      <p:sp>
        <p:nvSpPr>
          <p:cNvPr id="341" name="Google Shape;341;p40"/>
          <p:cNvSpPr/>
          <p:nvPr/>
        </p:nvSpPr>
        <p:spPr>
          <a:xfrm rot="5400000">
            <a:off x="1371746" y="2291605"/>
            <a:ext cx="1406159" cy="1220100"/>
          </a:xfrm>
          <a:custGeom>
            <a:avLst/>
            <a:gdLst/>
            <a:ahLst/>
            <a:cxnLst/>
            <a:rect l="l" t="t" r="r" b="b"/>
            <a:pathLst>
              <a:path w="137994" h="119735" extrusionOk="0">
                <a:moveTo>
                  <a:pt x="67234" y="0"/>
                </a:moveTo>
                <a:cubicBezTo>
                  <a:pt x="61404" y="0"/>
                  <a:pt x="55573" y="2901"/>
                  <a:pt x="52217" y="8703"/>
                </a:cubicBezTo>
                <a:lnTo>
                  <a:pt x="3072" y="93797"/>
                </a:lnTo>
                <a:cubicBezTo>
                  <a:pt x="1" y="99144"/>
                  <a:pt x="1" y="105742"/>
                  <a:pt x="3072" y="111089"/>
                </a:cubicBezTo>
                <a:cubicBezTo>
                  <a:pt x="6258" y="116436"/>
                  <a:pt x="11946" y="119735"/>
                  <a:pt x="18089" y="119735"/>
                </a:cubicBezTo>
                <a:lnTo>
                  <a:pt x="116379" y="119735"/>
                </a:lnTo>
                <a:cubicBezTo>
                  <a:pt x="129689" y="119735"/>
                  <a:pt x="137994" y="105287"/>
                  <a:pt x="131396" y="93797"/>
                </a:cubicBezTo>
                <a:lnTo>
                  <a:pt x="82250" y="8703"/>
                </a:lnTo>
                <a:cubicBezTo>
                  <a:pt x="78894" y="2901"/>
                  <a:pt x="73064" y="0"/>
                  <a:pt x="672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40"/>
          <p:cNvGrpSpPr/>
          <p:nvPr/>
        </p:nvGrpSpPr>
        <p:grpSpPr>
          <a:xfrm>
            <a:off x="1776661" y="2650853"/>
            <a:ext cx="341104" cy="501604"/>
            <a:chOff x="6939800" y="2710075"/>
            <a:chExt cx="197650" cy="290650"/>
          </a:xfrm>
        </p:grpSpPr>
        <p:sp>
          <p:nvSpPr>
            <p:cNvPr id="343" name="Google Shape;343;p40"/>
            <p:cNvSpPr/>
            <p:nvPr/>
          </p:nvSpPr>
          <p:spPr>
            <a:xfrm>
              <a:off x="6939800" y="2710075"/>
              <a:ext cx="197650" cy="290650"/>
            </a:xfrm>
            <a:custGeom>
              <a:avLst/>
              <a:gdLst/>
              <a:ahLst/>
              <a:cxnLst/>
              <a:rect l="l" t="t" r="r" b="b"/>
              <a:pathLst>
                <a:path w="7906" h="11626" extrusionOk="0">
                  <a:moveTo>
                    <a:pt x="4650" y="466"/>
                  </a:moveTo>
                  <a:cubicBezTo>
                    <a:pt x="4777" y="466"/>
                    <a:pt x="4883" y="571"/>
                    <a:pt x="4883" y="698"/>
                  </a:cubicBezTo>
                  <a:lnTo>
                    <a:pt x="4883" y="3488"/>
                  </a:lnTo>
                  <a:cubicBezTo>
                    <a:pt x="4883" y="3618"/>
                    <a:pt x="4777" y="3721"/>
                    <a:pt x="4650" y="3721"/>
                  </a:cubicBezTo>
                  <a:lnTo>
                    <a:pt x="3255" y="3721"/>
                  </a:lnTo>
                  <a:cubicBezTo>
                    <a:pt x="3125" y="3721"/>
                    <a:pt x="3023" y="3618"/>
                    <a:pt x="3023" y="3488"/>
                  </a:cubicBezTo>
                  <a:lnTo>
                    <a:pt x="3023" y="698"/>
                  </a:lnTo>
                  <a:cubicBezTo>
                    <a:pt x="3023" y="571"/>
                    <a:pt x="3125" y="466"/>
                    <a:pt x="3255" y="466"/>
                  </a:cubicBezTo>
                  <a:close/>
                  <a:moveTo>
                    <a:pt x="7208" y="2326"/>
                  </a:moveTo>
                  <a:cubicBezTo>
                    <a:pt x="7335" y="2326"/>
                    <a:pt x="7440" y="2431"/>
                    <a:pt x="7440" y="2558"/>
                  </a:cubicBezTo>
                  <a:lnTo>
                    <a:pt x="7440" y="10928"/>
                  </a:lnTo>
                  <a:cubicBezTo>
                    <a:pt x="7440" y="11059"/>
                    <a:pt x="7335" y="11161"/>
                    <a:pt x="7208" y="11161"/>
                  </a:cubicBezTo>
                  <a:lnTo>
                    <a:pt x="698" y="11161"/>
                  </a:lnTo>
                  <a:cubicBezTo>
                    <a:pt x="567" y="11161"/>
                    <a:pt x="465" y="11059"/>
                    <a:pt x="465" y="10928"/>
                  </a:cubicBezTo>
                  <a:lnTo>
                    <a:pt x="465" y="2558"/>
                  </a:lnTo>
                  <a:cubicBezTo>
                    <a:pt x="465" y="2431"/>
                    <a:pt x="567" y="2326"/>
                    <a:pt x="698" y="2326"/>
                  </a:cubicBezTo>
                  <a:lnTo>
                    <a:pt x="2558" y="2326"/>
                  </a:lnTo>
                  <a:lnTo>
                    <a:pt x="2558" y="3488"/>
                  </a:lnTo>
                  <a:cubicBezTo>
                    <a:pt x="2558" y="3873"/>
                    <a:pt x="2868" y="4186"/>
                    <a:pt x="3255" y="4186"/>
                  </a:cubicBezTo>
                  <a:lnTo>
                    <a:pt x="4650" y="4186"/>
                  </a:lnTo>
                  <a:cubicBezTo>
                    <a:pt x="5035" y="4186"/>
                    <a:pt x="5348" y="3873"/>
                    <a:pt x="5348" y="3488"/>
                  </a:cubicBezTo>
                  <a:lnTo>
                    <a:pt x="5348" y="2326"/>
                  </a:lnTo>
                  <a:close/>
                  <a:moveTo>
                    <a:pt x="3255" y="1"/>
                  </a:moveTo>
                  <a:cubicBezTo>
                    <a:pt x="2868" y="1"/>
                    <a:pt x="2558" y="314"/>
                    <a:pt x="2558" y="698"/>
                  </a:cubicBezTo>
                  <a:lnTo>
                    <a:pt x="2558" y="1861"/>
                  </a:lnTo>
                  <a:lnTo>
                    <a:pt x="698" y="1861"/>
                  </a:lnTo>
                  <a:cubicBezTo>
                    <a:pt x="310" y="1861"/>
                    <a:pt x="0" y="2174"/>
                    <a:pt x="0" y="2558"/>
                  </a:cubicBezTo>
                  <a:lnTo>
                    <a:pt x="0" y="10928"/>
                  </a:lnTo>
                  <a:cubicBezTo>
                    <a:pt x="0" y="11313"/>
                    <a:pt x="310" y="11626"/>
                    <a:pt x="698" y="11626"/>
                  </a:cubicBezTo>
                  <a:lnTo>
                    <a:pt x="7208" y="11626"/>
                  </a:lnTo>
                  <a:cubicBezTo>
                    <a:pt x="7592" y="11626"/>
                    <a:pt x="7905" y="11313"/>
                    <a:pt x="7905" y="10928"/>
                  </a:cubicBezTo>
                  <a:lnTo>
                    <a:pt x="7905" y="2558"/>
                  </a:lnTo>
                  <a:cubicBezTo>
                    <a:pt x="7905" y="2174"/>
                    <a:pt x="7592" y="1861"/>
                    <a:pt x="7208" y="1861"/>
                  </a:cubicBezTo>
                  <a:lnTo>
                    <a:pt x="5348" y="1861"/>
                  </a:lnTo>
                  <a:lnTo>
                    <a:pt x="5348" y="698"/>
                  </a:lnTo>
                  <a:cubicBezTo>
                    <a:pt x="5348" y="314"/>
                    <a:pt x="5035" y="1"/>
                    <a:pt x="4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7009550" y="2849550"/>
              <a:ext cx="60400" cy="58175"/>
            </a:xfrm>
            <a:custGeom>
              <a:avLst/>
              <a:gdLst/>
              <a:ahLst/>
              <a:cxnLst/>
              <a:rect l="l" t="t" r="r" b="b"/>
              <a:pathLst>
                <a:path w="2416" h="2327" extrusionOk="0">
                  <a:moveTo>
                    <a:pt x="1163" y="467"/>
                  </a:moveTo>
                  <a:cubicBezTo>
                    <a:pt x="1783" y="467"/>
                    <a:pt x="2093" y="1217"/>
                    <a:pt x="1656" y="1657"/>
                  </a:cubicBezTo>
                  <a:cubicBezTo>
                    <a:pt x="1513" y="1800"/>
                    <a:pt x="1338" y="1864"/>
                    <a:pt x="1166" y="1864"/>
                  </a:cubicBezTo>
                  <a:cubicBezTo>
                    <a:pt x="808" y="1864"/>
                    <a:pt x="465" y="1586"/>
                    <a:pt x="465" y="1164"/>
                  </a:cubicBezTo>
                  <a:cubicBezTo>
                    <a:pt x="465" y="780"/>
                    <a:pt x="775" y="467"/>
                    <a:pt x="1163" y="467"/>
                  </a:cubicBezTo>
                  <a:close/>
                  <a:moveTo>
                    <a:pt x="1171" y="0"/>
                  </a:moveTo>
                  <a:cubicBezTo>
                    <a:pt x="574" y="0"/>
                    <a:pt x="0" y="464"/>
                    <a:pt x="0" y="1164"/>
                  </a:cubicBezTo>
                  <a:cubicBezTo>
                    <a:pt x="0" y="1806"/>
                    <a:pt x="521" y="2327"/>
                    <a:pt x="1163" y="2327"/>
                  </a:cubicBezTo>
                  <a:cubicBezTo>
                    <a:pt x="1631" y="2327"/>
                    <a:pt x="2056" y="2045"/>
                    <a:pt x="2235" y="1611"/>
                  </a:cubicBezTo>
                  <a:cubicBezTo>
                    <a:pt x="2415" y="1177"/>
                    <a:pt x="2316" y="675"/>
                    <a:pt x="1984" y="343"/>
                  </a:cubicBezTo>
                  <a:cubicBezTo>
                    <a:pt x="1748" y="106"/>
                    <a:pt x="1457" y="0"/>
                    <a:pt x="1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6986300" y="2919325"/>
              <a:ext cx="104650" cy="34900"/>
            </a:xfrm>
            <a:custGeom>
              <a:avLst/>
              <a:gdLst/>
              <a:ahLst/>
              <a:cxnLst/>
              <a:rect l="l" t="t" r="r" b="b"/>
              <a:pathLst>
                <a:path w="4186" h="1396" extrusionOk="0">
                  <a:moveTo>
                    <a:pt x="3488" y="466"/>
                  </a:moveTo>
                  <a:cubicBezTo>
                    <a:pt x="3615" y="466"/>
                    <a:pt x="3720" y="571"/>
                    <a:pt x="3720" y="698"/>
                  </a:cubicBezTo>
                  <a:cubicBezTo>
                    <a:pt x="3720" y="829"/>
                    <a:pt x="3615" y="931"/>
                    <a:pt x="3488" y="931"/>
                  </a:cubicBezTo>
                  <a:lnTo>
                    <a:pt x="698" y="931"/>
                  </a:lnTo>
                  <a:cubicBezTo>
                    <a:pt x="568" y="931"/>
                    <a:pt x="465" y="829"/>
                    <a:pt x="465" y="698"/>
                  </a:cubicBezTo>
                  <a:cubicBezTo>
                    <a:pt x="465" y="571"/>
                    <a:pt x="568" y="466"/>
                    <a:pt x="698" y="466"/>
                  </a:cubicBezTo>
                  <a:close/>
                  <a:moveTo>
                    <a:pt x="698" y="1"/>
                  </a:moveTo>
                  <a:cubicBezTo>
                    <a:pt x="310" y="1"/>
                    <a:pt x="0" y="314"/>
                    <a:pt x="0" y="698"/>
                  </a:cubicBezTo>
                  <a:cubicBezTo>
                    <a:pt x="0" y="1083"/>
                    <a:pt x="310" y="1396"/>
                    <a:pt x="698" y="1396"/>
                  </a:cubicBezTo>
                  <a:lnTo>
                    <a:pt x="3488" y="1396"/>
                  </a:lnTo>
                  <a:cubicBezTo>
                    <a:pt x="3872" y="1396"/>
                    <a:pt x="4185" y="1083"/>
                    <a:pt x="4185" y="698"/>
                  </a:cubicBezTo>
                  <a:cubicBezTo>
                    <a:pt x="4185" y="314"/>
                    <a:pt x="3872" y="1"/>
                    <a:pt x="34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347" name="Google Shape;347;p40"/>
          <p:cNvSpPr txBox="1">
            <a:spLocks noGrp="1"/>
          </p:cNvSpPr>
          <p:nvPr>
            <p:ph type="subTitle" idx="2"/>
          </p:nvPr>
        </p:nvSpPr>
        <p:spPr>
          <a:xfrm>
            <a:off x="2914047" y="1734834"/>
            <a:ext cx="4333050" cy="19506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bg1"/>
              </a:buClr>
            </a:pPr>
            <a:endParaRPr/>
          </a:p>
          <a:p>
            <a:pPr marL="4254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">
                <a:latin typeface="Oswald"/>
              </a:rPr>
              <a:t>Design: Paper and Good Notes</a:t>
            </a:r>
          </a:p>
          <a:p>
            <a:pPr marL="4254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">
                <a:latin typeface="Oswald"/>
              </a:rPr>
              <a:t>Data Cleaning and Wrangling: Python and Tableau</a:t>
            </a:r>
          </a:p>
          <a:p>
            <a:pPr marL="4254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">
                <a:latin typeface="Oswald"/>
              </a:rPr>
              <a:t>Exploratory Data Visualization: Tableau</a:t>
            </a:r>
          </a:p>
          <a:p>
            <a:pPr marL="4254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">
                <a:latin typeface="Oswald"/>
              </a:rPr>
              <a:t>Forecasting: Tableau</a:t>
            </a:r>
            <a:endParaRPr lang="en"/>
          </a:p>
          <a:p>
            <a:pPr marL="4254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">
                <a:latin typeface="Oswald"/>
              </a:rPr>
              <a:t>Code Editor: Visual Studio Code </a:t>
            </a:r>
            <a:endParaRPr lang="en"/>
          </a:p>
          <a:p>
            <a:pPr marL="4254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">
                <a:latin typeface="Oswald"/>
              </a:rPr>
              <a:t>Version Control: GitHub</a:t>
            </a:r>
          </a:p>
          <a:p>
            <a:pPr marL="4254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">
                <a:latin typeface="Oswald"/>
              </a:rPr>
              <a:t>Collaborating:  Teams and Zoom</a:t>
            </a:r>
          </a:p>
          <a:p>
            <a:pPr marL="4254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">
                <a:latin typeface="Oswald"/>
              </a:rPr>
              <a:t>D3 for the main visualization</a:t>
            </a:r>
            <a:endParaRPr lang="en"/>
          </a:p>
          <a:p>
            <a:pPr marL="4254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">
                <a:latin typeface="Oswald"/>
              </a:rPr>
              <a:t>Color Selection: Economist, Adobe Color, </a:t>
            </a:r>
            <a:r>
              <a:rPr lang="en" err="1">
                <a:latin typeface="Oswald"/>
              </a:rPr>
              <a:t>Coblis</a:t>
            </a:r>
          </a:p>
          <a:p>
            <a:pPr marL="139700" indent="0">
              <a:buClr>
                <a:schemeClr val="bg1"/>
              </a:buClr>
              <a:buNone/>
            </a:pPr>
            <a:endParaRPr lang="en">
              <a:latin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575633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5"/>
          <p:cNvSpPr txBox="1">
            <a:spLocks noGrp="1"/>
          </p:cNvSpPr>
          <p:nvPr>
            <p:ph type="subTitle" idx="1"/>
          </p:nvPr>
        </p:nvSpPr>
        <p:spPr>
          <a:xfrm>
            <a:off x="637025" y="1525419"/>
            <a:ext cx="23064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>
                <a:latin typeface="Oswald"/>
              </a:rPr>
              <a:t>World Bank</a:t>
            </a:r>
          </a:p>
        </p:txBody>
      </p:sp>
      <p:sp>
        <p:nvSpPr>
          <p:cNvPr id="722" name="Google Shape;722;p55"/>
          <p:cNvSpPr txBox="1">
            <a:spLocks noGrp="1"/>
          </p:cNvSpPr>
          <p:nvPr>
            <p:ph type="title"/>
          </p:nvPr>
        </p:nvSpPr>
        <p:spPr>
          <a:xfrm>
            <a:off x="3117750" y="539500"/>
            <a:ext cx="3346244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latin typeface="Oswald"/>
              </a:rPr>
              <a:t>Data </a:t>
            </a:r>
            <a:endParaRPr/>
          </a:p>
        </p:txBody>
      </p:sp>
      <p:sp>
        <p:nvSpPr>
          <p:cNvPr id="723" name="Google Shape;723;p55"/>
          <p:cNvSpPr txBox="1">
            <a:spLocks noGrp="1"/>
          </p:cNvSpPr>
          <p:nvPr>
            <p:ph type="subTitle" idx="2"/>
          </p:nvPr>
        </p:nvSpPr>
        <p:spPr>
          <a:xfrm>
            <a:off x="528440" y="1887748"/>
            <a:ext cx="2609295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400">
                <a:latin typeface="Oswald"/>
              </a:rPr>
              <a:t>Working Age Population Statistics (Ages 15 – 64)</a:t>
            </a:r>
          </a:p>
        </p:txBody>
      </p:sp>
      <p:sp>
        <p:nvSpPr>
          <p:cNvPr id="724" name="Google Shape;724;p55"/>
          <p:cNvSpPr txBox="1">
            <a:spLocks noGrp="1"/>
          </p:cNvSpPr>
          <p:nvPr>
            <p:ph type="subTitle" idx="3"/>
          </p:nvPr>
        </p:nvSpPr>
        <p:spPr>
          <a:xfrm>
            <a:off x="3473092" y="1476986"/>
            <a:ext cx="23064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>
                <a:solidFill>
                  <a:schemeClr val="accent2"/>
                </a:solidFill>
                <a:latin typeface="Oswald"/>
              </a:rPr>
              <a:t>World Bank</a:t>
            </a:r>
          </a:p>
        </p:txBody>
      </p:sp>
      <p:sp>
        <p:nvSpPr>
          <p:cNvPr id="725" name="Google Shape;725;p55"/>
          <p:cNvSpPr txBox="1">
            <a:spLocks noGrp="1"/>
          </p:cNvSpPr>
          <p:nvPr>
            <p:ph type="subTitle" idx="4"/>
          </p:nvPr>
        </p:nvSpPr>
        <p:spPr>
          <a:xfrm>
            <a:off x="3321645" y="1927753"/>
            <a:ext cx="2609295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400">
                <a:latin typeface="Oswald"/>
              </a:rPr>
              <a:t>Labor Force / Workforce participation Rates (%)</a:t>
            </a:r>
            <a:endParaRPr lang="en-US"/>
          </a:p>
        </p:txBody>
      </p:sp>
      <p:sp>
        <p:nvSpPr>
          <p:cNvPr id="726" name="Google Shape;726;p55"/>
          <p:cNvSpPr txBox="1">
            <a:spLocks noGrp="1"/>
          </p:cNvSpPr>
          <p:nvPr>
            <p:ph type="subTitle" idx="5"/>
          </p:nvPr>
        </p:nvSpPr>
        <p:spPr>
          <a:xfrm>
            <a:off x="6200575" y="1525419"/>
            <a:ext cx="23064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>
                <a:latin typeface="Oswald"/>
              </a:rPr>
              <a:t>World Bank</a:t>
            </a:r>
          </a:p>
        </p:txBody>
      </p:sp>
      <p:sp>
        <p:nvSpPr>
          <p:cNvPr id="727" name="Google Shape;727;p55"/>
          <p:cNvSpPr txBox="1">
            <a:spLocks noGrp="1"/>
          </p:cNvSpPr>
          <p:nvPr>
            <p:ph type="subTitle" idx="6"/>
          </p:nvPr>
        </p:nvSpPr>
        <p:spPr>
          <a:xfrm>
            <a:off x="6091990" y="1887748"/>
            <a:ext cx="2609295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400">
                <a:latin typeface="Oswald"/>
              </a:rPr>
              <a:t>Percentage of workforce that has advanced education</a:t>
            </a:r>
          </a:p>
        </p:txBody>
      </p:sp>
      <p:sp>
        <p:nvSpPr>
          <p:cNvPr id="728" name="Google Shape;728;p55"/>
          <p:cNvSpPr txBox="1">
            <a:spLocks noGrp="1"/>
          </p:cNvSpPr>
          <p:nvPr>
            <p:ph type="subTitle" idx="7"/>
          </p:nvPr>
        </p:nvSpPr>
        <p:spPr>
          <a:xfrm>
            <a:off x="637025" y="3012106"/>
            <a:ext cx="2306400" cy="2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>
                <a:solidFill>
                  <a:schemeClr val="accent2"/>
                </a:solidFill>
                <a:latin typeface="Oswald"/>
              </a:rPr>
              <a:t>World Bank</a:t>
            </a:r>
          </a:p>
        </p:txBody>
      </p:sp>
      <p:sp>
        <p:nvSpPr>
          <p:cNvPr id="729" name="Google Shape;729;p55"/>
          <p:cNvSpPr txBox="1">
            <a:spLocks noGrp="1"/>
          </p:cNvSpPr>
          <p:nvPr>
            <p:ph type="subTitle" idx="8"/>
          </p:nvPr>
        </p:nvSpPr>
        <p:spPr>
          <a:xfrm>
            <a:off x="485882" y="3414440"/>
            <a:ext cx="2609295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400">
                <a:latin typeface="Oswald"/>
              </a:rPr>
              <a:t>The workforce across Sectors (100%)</a:t>
            </a:r>
            <a:endParaRPr lang="en-US"/>
          </a:p>
          <a:p>
            <a:pPr marL="0" indent="0"/>
            <a:r>
              <a:rPr lang="en" sz="1400">
                <a:latin typeface="Oswald"/>
              </a:rPr>
              <a:t>Agriculture + Industry + Service  </a:t>
            </a:r>
          </a:p>
        </p:txBody>
      </p:sp>
      <p:sp>
        <p:nvSpPr>
          <p:cNvPr id="730" name="Google Shape;730;p55"/>
          <p:cNvSpPr txBox="1">
            <a:spLocks noGrp="1"/>
          </p:cNvSpPr>
          <p:nvPr>
            <p:ph type="subTitle" idx="9"/>
          </p:nvPr>
        </p:nvSpPr>
        <p:spPr>
          <a:xfrm>
            <a:off x="3418800" y="3012106"/>
            <a:ext cx="23064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>
                <a:solidFill>
                  <a:schemeClr val="bg2"/>
                </a:solidFill>
                <a:latin typeface="Oswald"/>
              </a:rPr>
              <a:t>Tableau</a:t>
            </a:r>
          </a:p>
        </p:txBody>
      </p:sp>
      <p:sp>
        <p:nvSpPr>
          <p:cNvPr id="731" name="Google Shape;731;p55"/>
          <p:cNvSpPr txBox="1">
            <a:spLocks noGrp="1"/>
          </p:cNvSpPr>
          <p:nvPr>
            <p:ph type="subTitle" idx="13"/>
          </p:nvPr>
        </p:nvSpPr>
        <p:spPr>
          <a:xfrm>
            <a:off x="3266994" y="3414440"/>
            <a:ext cx="2609295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400">
                <a:latin typeface="Oswald"/>
              </a:rPr>
              <a:t>Generating forecast for ratio of participation (Women / Men)</a:t>
            </a:r>
          </a:p>
        </p:txBody>
      </p:sp>
      <p:sp>
        <p:nvSpPr>
          <p:cNvPr id="732" name="Google Shape;732;p55"/>
          <p:cNvSpPr txBox="1">
            <a:spLocks noGrp="1"/>
          </p:cNvSpPr>
          <p:nvPr>
            <p:ph type="subTitle" idx="14"/>
          </p:nvPr>
        </p:nvSpPr>
        <p:spPr>
          <a:xfrm>
            <a:off x="6200575" y="3012106"/>
            <a:ext cx="2306400" cy="2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>
                <a:latin typeface="Oswald"/>
              </a:rPr>
              <a:t>Key Points</a:t>
            </a:r>
            <a:endParaRPr lang="en-US"/>
          </a:p>
        </p:txBody>
      </p:sp>
      <p:sp>
        <p:nvSpPr>
          <p:cNvPr id="733" name="Google Shape;733;p55"/>
          <p:cNvSpPr txBox="1">
            <a:spLocks noGrp="1"/>
          </p:cNvSpPr>
          <p:nvPr>
            <p:ph type="subTitle" idx="15"/>
          </p:nvPr>
        </p:nvSpPr>
        <p:spPr>
          <a:xfrm>
            <a:off x="5881751" y="3589051"/>
            <a:ext cx="3012186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400">
                <a:latin typeface="Oswald"/>
              </a:rPr>
              <a:t>Data is 1990 – 2020</a:t>
            </a:r>
          </a:p>
          <a:p>
            <a:r>
              <a:rPr lang="en" sz="1400">
                <a:latin typeface="Oswald"/>
              </a:rPr>
              <a:t>Forecast till 2040</a:t>
            </a:r>
          </a:p>
          <a:p>
            <a:r>
              <a:rPr lang="en" sz="1400">
                <a:latin typeface="Oswald"/>
              </a:rPr>
              <a:t>Missing Data</a:t>
            </a:r>
          </a:p>
          <a:p>
            <a:r>
              <a:rPr lang="en" sz="1400">
                <a:latin typeface="Oswald"/>
              </a:rPr>
              <a:t>If possible use the last known value </a:t>
            </a:r>
          </a:p>
        </p:txBody>
      </p:sp>
    </p:spTree>
    <p:extLst>
      <p:ext uri="{BB962C8B-B14F-4D97-AF65-F5344CB8AC3E}">
        <p14:creationId xmlns:p14="http://schemas.microsoft.com/office/powerpoint/2010/main" val="2564815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2929425" y="412500"/>
            <a:ext cx="3497013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latin typeface="Oswald"/>
              </a:rPr>
              <a:t>Related Work  (1/2)</a:t>
            </a:r>
            <a:endParaRPr lang="en"/>
          </a:p>
        </p:txBody>
      </p:sp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D9611C9B-0AF8-2C90-D8E3-60CEF4795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79" y="1377804"/>
            <a:ext cx="3909767" cy="24783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3B8D38-9BFB-4041-1161-E266446F4218}"/>
              </a:ext>
            </a:extLst>
          </p:cNvPr>
          <p:cNvSpPr/>
          <p:nvPr/>
        </p:nvSpPr>
        <p:spPr>
          <a:xfrm>
            <a:off x="1010474" y="3800157"/>
            <a:ext cx="3099060" cy="248632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800">
              <a:solidFill>
                <a:srgbClr val="0E1D39"/>
              </a:solidFill>
              <a:latin typeface="Calibri"/>
              <a:ea typeface="+mn-lt"/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5B5A39-6A7C-5757-E15E-12D33CE30114}"/>
              </a:ext>
            </a:extLst>
          </p:cNvPr>
          <p:cNvSpPr txBox="1"/>
          <p:nvPr/>
        </p:nvSpPr>
        <p:spPr>
          <a:xfrm>
            <a:off x="1244777" y="3828248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/>
              <a:t>https://www.visualcinnamon.com/portfolio/urbanization/</a:t>
            </a:r>
            <a:endParaRPr lang="en-US"/>
          </a:p>
          <a:p>
            <a:endParaRPr lang="en-US" sz="800"/>
          </a:p>
        </p:txBody>
      </p:sp>
      <p:sp>
        <p:nvSpPr>
          <p:cNvPr id="6" name="Google Shape;726;p55">
            <a:extLst>
              <a:ext uri="{FF2B5EF4-FFF2-40B4-BE49-F238E27FC236}">
                <a16:creationId xmlns:a16="http://schemas.microsoft.com/office/drawing/2014/main" id="{D2A0B2E6-6677-F14F-9643-63FE6E8B2660}"/>
              </a:ext>
            </a:extLst>
          </p:cNvPr>
          <p:cNvSpPr txBox="1">
            <a:spLocks/>
          </p:cNvSpPr>
          <p:nvPr/>
        </p:nvSpPr>
        <p:spPr>
          <a:xfrm>
            <a:off x="5591531" y="1315555"/>
            <a:ext cx="23064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bg2"/>
                </a:solidFill>
                <a:latin typeface="Oswald"/>
              </a:rPr>
              <a:t>Similar Design</a:t>
            </a:r>
          </a:p>
        </p:txBody>
      </p:sp>
      <p:sp>
        <p:nvSpPr>
          <p:cNvPr id="7" name="Google Shape;726;p55">
            <a:extLst>
              <a:ext uri="{FF2B5EF4-FFF2-40B4-BE49-F238E27FC236}">
                <a16:creationId xmlns:a16="http://schemas.microsoft.com/office/drawing/2014/main" id="{1D7CBEDA-1BEA-13AE-C79A-50D51D1D96FB}"/>
              </a:ext>
            </a:extLst>
          </p:cNvPr>
          <p:cNvSpPr txBox="1">
            <a:spLocks/>
          </p:cNvSpPr>
          <p:nvPr/>
        </p:nvSpPr>
        <p:spPr>
          <a:xfrm>
            <a:off x="5593153" y="2866082"/>
            <a:ext cx="23064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bg2"/>
                </a:solidFill>
                <a:latin typeface="Oswald"/>
              </a:rPr>
              <a:t>Completely Different Topic</a:t>
            </a:r>
          </a:p>
        </p:txBody>
      </p:sp>
      <p:sp>
        <p:nvSpPr>
          <p:cNvPr id="5" name="Google Shape;725;p55">
            <a:extLst>
              <a:ext uri="{FF2B5EF4-FFF2-40B4-BE49-F238E27FC236}">
                <a16:creationId xmlns:a16="http://schemas.microsoft.com/office/drawing/2014/main" id="{8B6ABC04-4444-BC20-A71A-D908DEAB06DF}"/>
              </a:ext>
            </a:extLst>
          </p:cNvPr>
          <p:cNvSpPr txBox="1">
            <a:spLocks/>
          </p:cNvSpPr>
          <p:nvPr/>
        </p:nvSpPr>
        <p:spPr>
          <a:xfrm>
            <a:off x="5568538" y="1804927"/>
            <a:ext cx="2604309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bg1"/>
                </a:solidFill>
                <a:latin typeface="Oswald"/>
              </a:rPr>
              <a:t>Inspired by Nadieh Bremer's visualization. Specifically, the dynamic nature of the visualization shows migration over time. </a:t>
            </a:r>
          </a:p>
        </p:txBody>
      </p:sp>
      <p:sp>
        <p:nvSpPr>
          <p:cNvPr id="10" name="Google Shape;725;p55">
            <a:extLst>
              <a:ext uri="{FF2B5EF4-FFF2-40B4-BE49-F238E27FC236}">
                <a16:creationId xmlns:a16="http://schemas.microsoft.com/office/drawing/2014/main" id="{942297C5-0CA7-614B-576C-D101E9216C84}"/>
              </a:ext>
            </a:extLst>
          </p:cNvPr>
          <p:cNvSpPr txBox="1">
            <a:spLocks/>
          </p:cNvSpPr>
          <p:nvPr/>
        </p:nvSpPr>
        <p:spPr>
          <a:xfrm>
            <a:off x="5590499" y="3171640"/>
            <a:ext cx="2604309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bg1"/>
                </a:solidFill>
                <a:latin typeface="Oswald"/>
              </a:rPr>
              <a:t>We want to visualize the changing work force participation for women.  </a:t>
            </a:r>
          </a:p>
        </p:txBody>
      </p:sp>
    </p:spTree>
    <p:extLst>
      <p:ext uri="{BB962C8B-B14F-4D97-AF65-F5344CB8AC3E}">
        <p14:creationId xmlns:p14="http://schemas.microsoft.com/office/powerpoint/2010/main" val="3734289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2611925" y="368050"/>
            <a:ext cx="4373719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latin typeface="Oswald"/>
              </a:rPr>
              <a:t>Related Work (2/2)</a:t>
            </a:r>
            <a:endParaRPr lang="en-US">
              <a:latin typeface="Oswald"/>
            </a:endParaRPr>
          </a:p>
        </p:txBody>
      </p:sp>
      <p:pic>
        <p:nvPicPr>
          <p:cNvPr id="3" name="Picture 7" descr="Map&#10;&#10;Description automatically generated">
            <a:extLst>
              <a:ext uri="{FF2B5EF4-FFF2-40B4-BE49-F238E27FC236}">
                <a16:creationId xmlns:a16="http://schemas.microsoft.com/office/drawing/2014/main" id="{50BFD710-F228-EA9B-EE54-811AE6610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34" y="1029579"/>
            <a:ext cx="2086584" cy="16130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E9EB8E-036F-5D58-0A10-C482BF09DF5C}"/>
              </a:ext>
            </a:extLst>
          </p:cNvPr>
          <p:cNvSpPr txBox="1"/>
          <p:nvPr/>
        </p:nvSpPr>
        <p:spPr>
          <a:xfrm>
            <a:off x="622165" y="1029041"/>
            <a:ext cx="458307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  <a:latin typeface="Oswald"/>
              </a:rPr>
              <a:t>There are many visualizations of Gender Disparity</a:t>
            </a:r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  <a:latin typeface="Oswald"/>
              </a:rPr>
              <a:t>We focus on only </a:t>
            </a:r>
            <a:r>
              <a:rPr lang="en-US">
                <a:solidFill>
                  <a:schemeClr val="accent2"/>
                </a:solidFill>
                <a:latin typeface="Oswald"/>
              </a:rPr>
              <a:t>Workforce Participation</a:t>
            </a:r>
            <a:r>
              <a:rPr lang="en-US">
                <a:solidFill>
                  <a:schemeClr val="bg1"/>
                </a:solidFill>
                <a:latin typeface="Oswald"/>
              </a:rPr>
              <a:t> in Asia</a:t>
            </a:r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  <a:latin typeface="Oswald"/>
              </a:rPr>
              <a:t>Almost all use some form of static Choropleth Map we use a </a:t>
            </a:r>
            <a:r>
              <a:rPr lang="en-US">
                <a:solidFill>
                  <a:schemeClr val="accent2"/>
                </a:solidFill>
                <a:latin typeface="Oswald"/>
              </a:rPr>
              <a:t>Dynamic Dot Distribution</a:t>
            </a:r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bg1"/>
                </a:solidFill>
                <a:latin typeface="Oswald"/>
              </a:rPr>
              <a:t>We want to show how many women are joining or leaving the workforce by </a:t>
            </a:r>
            <a:r>
              <a:rPr lang="en-US">
                <a:solidFill>
                  <a:schemeClr val="accent2"/>
                </a:solidFill>
                <a:latin typeface="Oswald"/>
              </a:rPr>
              <a:t>headcount</a:t>
            </a:r>
            <a:r>
              <a:rPr lang="en-US">
                <a:solidFill>
                  <a:schemeClr val="bg1"/>
                </a:solidFill>
                <a:latin typeface="Oswald"/>
              </a:rPr>
              <a:t>.</a:t>
            </a:r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>
                <a:solidFill>
                  <a:schemeClr val="accent2"/>
                </a:solidFill>
                <a:latin typeface="Oswald"/>
              </a:rPr>
              <a:t>Forecasting</a:t>
            </a:r>
            <a:r>
              <a:rPr lang="en-US">
                <a:solidFill>
                  <a:schemeClr val="bg1"/>
                </a:solidFill>
                <a:latin typeface="Oswald"/>
              </a:rPr>
              <a:t> to see when the equity in workforce participation rates will be reached. </a:t>
            </a:r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>
              <a:solidFill>
                <a:schemeClr val="bg1"/>
              </a:solidFill>
              <a:latin typeface="Oswald"/>
            </a:endParaRPr>
          </a:p>
        </p:txBody>
      </p:sp>
      <p:pic>
        <p:nvPicPr>
          <p:cNvPr id="10" name="Picture 10" descr="Map&#10;&#10;Description automatically generated">
            <a:extLst>
              <a:ext uri="{FF2B5EF4-FFF2-40B4-BE49-F238E27FC236}">
                <a16:creationId xmlns:a16="http://schemas.microsoft.com/office/drawing/2014/main" id="{D8454EB8-96C0-F5B7-7A5B-73528602F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373" y="2901561"/>
            <a:ext cx="2086583" cy="1504783"/>
          </a:xfrm>
          <a:prstGeom prst="rect">
            <a:avLst/>
          </a:prstGeom>
        </p:spPr>
      </p:pic>
      <p:pic>
        <p:nvPicPr>
          <p:cNvPr id="11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0D3D8C4A-59FE-D0EA-D966-83B4D0E9A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1170" y="3023887"/>
            <a:ext cx="2695191" cy="1918832"/>
          </a:xfrm>
          <a:prstGeom prst="rect">
            <a:avLst/>
          </a:prstGeom>
        </p:spPr>
      </p:pic>
      <p:pic>
        <p:nvPicPr>
          <p:cNvPr id="12" name="Picture 12" descr="Map&#10;&#10;Description automatically generated">
            <a:extLst>
              <a:ext uri="{FF2B5EF4-FFF2-40B4-BE49-F238E27FC236}">
                <a16:creationId xmlns:a16="http://schemas.microsoft.com/office/drawing/2014/main" id="{30C6EA98-2F8D-C28F-1971-BC095AD47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038" y="3025145"/>
            <a:ext cx="2059879" cy="1954053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9C79821-0862-1799-00E7-AD88B8F948A9}"/>
              </a:ext>
            </a:extLst>
          </p:cNvPr>
          <p:cNvCxnSpPr/>
          <p:nvPr/>
        </p:nvCxnSpPr>
        <p:spPr>
          <a:xfrm>
            <a:off x="5738103" y="1166103"/>
            <a:ext cx="24318" cy="3422920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187953"/>
      </p:ext>
    </p:extLst>
  </p:cSld>
  <p:clrMapOvr>
    <a:masterClrMapping/>
  </p:clrMapOvr>
</p:sld>
</file>

<file path=ppt/theme/theme1.xml><?xml version="1.0" encoding="utf-8"?>
<a:theme xmlns:a="http://schemas.openxmlformats.org/drawingml/2006/main" name="Economist CV by Slidesgo">
  <a:themeElements>
    <a:clrScheme name="Simple Light">
      <a:dk1>
        <a:srgbClr val="0E1D39"/>
      </a:dk1>
      <a:lt1>
        <a:srgbClr val="FFFFFF"/>
      </a:lt1>
      <a:dk2>
        <a:srgbClr val="F79324"/>
      </a:dk2>
      <a:lt2>
        <a:srgbClr val="622D57"/>
      </a:lt2>
      <a:accent1>
        <a:srgbClr val="0E1D39"/>
      </a:accent1>
      <a:accent2>
        <a:srgbClr val="F79324"/>
      </a:accent2>
      <a:accent3>
        <a:srgbClr val="622D57"/>
      </a:accent3>
      <a:accent4>
        <a:srgbClr val="B23363"/>
      </a:accent4>
      <a:accent5>
        <a:srgbClr val="DE5926"/>
      </a:accent5>
      <a:accent6>
        <a:srgbClr val="4F2249"/>
      </a:accent6>
      <a:hlink>
        <a:srgbClr val="0E1D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AE529D5307D244B4A31376D6FE6AFF" ma:contentTypeVersion="14" ma:contentTypeDescription="Create a new document." ma:contentTypeScope="" ma:versionID="6dd04be4b8ada1e7f7a4fa0e8608c0cf">
  <xsd:schema xmlns:xsd="http://www.w3.org/2001/XMLSchema" xmlns:xs="http://www.w3.org/2001/XMLSchema" xmlns:p="http://schemas.microsoft.com/office/2006/metadata/properties" xmlns:ns2="1ade397d-5512-4c7a-8cf4-5edbae14f10b" xmlns:ns3="d7689558-93c7-43d6-8cdb-b8e769323360" targetNamespace="http://schemas.microsoft.com/office/2006/metadata/properties" ma:root="true" ma:fieldsID="a297161fcf9d5a59ff416dff85a8c60e" ns2:_="" ns3:_="">
    <xsd:import namespace="1ade397d-5512-4c7a-8cf4-5edbae14f10b"/>
    <xsd:import namespace="d7689558-93c7-43d6-8cdb-b8e7693233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de397d-5512-4c7a-8cf4-5edbae14f1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96cb9138-4e5c-4f96-9d77-c435c3151f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689558-93c7-43d6-8cdb-b8e76932336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dee6513a-e114-4c5e-a8db-a9b22256430f}" ma:internalName="TaxCatchAll" ma:showField="CatchAllData" ma:web="d7689558-93c7-43d6-8cdb-b8e7693233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7689558-93c7-43d6-8cdb-b8e769323360" xsi:nil="true"/>
    <lcf76f155ced4ddcb4097134ff3c332f xmlns="1ade397d-5512-4c7a-8cf4-5edbae14f10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B25A887-2D32-4B9F-B105-0F587189642C}">
  <ds:schemaRefs>
    <ds:schemaRef ds:uri="1ade397d-5512-4c7a-8cf4-5edbae14f10b"/>
    <ds:schemaRef ds:uri="d7689558-93c7-43d6-8cdb-b8e76932336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15DE9EC-B7EC-4C63-912E-0853BE5A3C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783E55-56B6-4E4A-8459-F514DD945E96}">
  <ds:schemaRefs>
    <ds:schemaRef ds:uri="1ade397d-5512-4c7a-8cf4-5edbae14f10b"/>
    <ds:schemaRef ds:uri="d7689558-93c7-43d6-8cdb-b8e76932336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23</Slides>
  <Notes>23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Economist CV by Slidesgo</vt:lpstr>
      <vt:lpstr>VISUALIZING THE GENDER GAP Gender Gap in the Workforce in East and South Asia </vt:lpstr>
      <vt:lpstr>- Ruth Bader Ginsburg</vt:lpstr>
      <vt:lpstr>Motivation</vt:lpstr>
      <vt:lpstr>Audience</vt:lpstr>
      <vt:lpstr>Main Questions</vt:lpstr>
      <vt:lpstr>Tools</vt:lpstr>
      <vt:lpstr>Data </vt:lpstr>
      <vt:lpstr>Related Work  (1/2)</vt:lpstr>
      <vt:lpstr>Related Work (2/2)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Insights</vt:lpstr>
      <vt:lpstr>"Women hold up half the sky" Case Study: Laos and Vietnam </vt:lpstr>
      <vt:lpstr>Cultural Barriers  Case Study: India</vt:lpstr>
      <vt:lpstr>PowerPoint Presentation</vt:lpstr>
      <vt:lpstr>Future Work</vt:lpstr>
      <vt:lpstr>References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THE GENDER GAP</dc:title>
  <cp:revision>1</cp:revision>
  <dcterms:modified xsi:type="dcterms:W3CDTF">2022-06-07T05:16:56Z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0x01010070AE529D5307D244B4A31376D6FE6AFF</vt:lpwstr>
  </property>
  <property fmtid="{D5CDD505-2E9C-101B-9397-08002B2CF9AE}" pid="3" name="MediaServiceImageTags">
    <vt:lpwstr/>
  </property>
</Properties>
</file>